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notesMasterIdLst>
    <p:notesMasterId r:id="rId53"/>
  </p:notesMasterIdLst>
  <p:sldIdLst>
    <p:sldId id="10099" r:id="rId2"/>
    <p:sldId id="10118" r:id="rId3"/>
    <p:sldId id="10120" r:id="rId4"/>
    <p:sldId id="10140" r:id="rId5"/>
    <p:sldId id="10119" r:id="rId6"/>
    <p:sldId id="10122" r:id="rId7"/>
    <p:sldId id="10121" r:id="rId8"/>
    <p:sldId id="10123" r:id="rId9"/>
    <p:sldId id="10164" r:id="rId10"/>
    <p:sldId id="10167" r:id="rId11"/>
    <p:sldId id="10165" r:id="rId12"/>
    <p:sldId id="10158" r:id="rId13"/>
    <p:sldId id="10159" r:id="rId14"/>
    <p:sldId id="10168" r:id="rId15"/>
    <p:sldId id="10172" r:id="rId16"/>
    <p:sldId id="10173" r:id="rId17"/>
    <p:sldId id="10174" r:id="rId18"/>
    <p:sldId id="10166" r:id="rId19"/>
    <p:sldId id="10169" r:id="rId20"/>
    <p:sldId id="10170" r:id="rId21"/>
    <p:sldId id="10171" r:id="rId22"/>
    <p:sldId id="10161" r:id="rId23"/>
    <p:sldId id="10175" r:id="rId24"/>
    <p:sldId id="10162" r:id="rId25"/>
    <p:sldId id="10176" r:id="rId26"/>
    <p:sldId id="10177" r:id="rId27"/>
    <p:sldId id="10178" r:id="rId28"/>
    <p:sldId id="10145" r:id="rId29"/>
    <p:sldId id="10151" r:id="rId30"/>
    <p:sldId id="10152" r:id="rId31"/>
    <p:sldId id="10153" r:id="rId32"/>
    <p:sldId id="10154" r:id="rId33"/>
    <p:sldId id="10149" r:id="rId34"/>
    <p:sldId id="10157" r:id="rId35"/>
    <p:sldId id="10124" r:id="rId36"/>
    <p:sldId id="10144" r:id="rId37"/>
    <p:sldId id="10179" r:id="rId38"/>
    <p:sldId id="10180" r:id="rId39"/>
    <p:sldId id="10181" r:id="rId40"/>
    <p:sldId id="10125" r:id="rId41"/>
    <p:sldId id="10182" r:id="rId42"/>
    <p:sldId id="10183" r:id="rId43"/>
    <p:sldId id="10126" r:id="rId44"/>
    <p:sldId id="10184" r:id="rId45"/>
    <p:sldId id="10186" r:id="rId46"/>
    <p:sldId id="10185" r:id="rId47"/>
    <p:sldId id="10187" r:id="rId48"/>
    <p:sldId id="10188" r:id="rId49"/>
    <p:sldId id="10189" r:id="rId50"/>
    <p:sldId id="10190" r:id="rId51"/>
    <p:sldId id="1014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47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4"/>
    <p:restoredTop sz="96327"/>
  </p:normalViewPr>
  <p:slideViewPr>
    <p:cSldViewPr snapToGrid="0" snapToObjects="1">
      <p:cViewPr varScale="1">
        <p:scale>
          <a:sx n="119" d="100"/>
          <a:sy n="119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4F7691-AA13-4610-8463-5F5F3DCAE55F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F2E3A6-DCB0-4B1B-8CFA-8FB42D9FF957}">
      <dgm:prSet/>
      <dgm:spPr/>
      <dgm:t>
        <a:bodyPr/>
        <a:lstStyle/>
        <a:p>
          <a:r>
            <a:rPr lang="en-US" b="0" i="0"/>
            <a:t>Requirements</a:t>
          </a:r>
          <a:endParaRPr lang="en-US"/>
        </a:p>
      </dgm:t>
    </dgm:pt>
    <dgm:pt modelId="{4910B41A-A4D0-436F-BAE6-664F42D83155}" type="parTrans" cxnId="{32A42985-7D07-4BA8-A55F-FB1FC0F3C527}">
      <dgm:prSet/>
      <dgm:spPr/>
      <dgm:t>
        <a:bodyPr/>
        <a:lstStyle/>
        <a:p>
          <a:endParaRPr lang="en-US"/>
        </a:p>
      </dgm:t>
    </dgm:pt>
    <dgm:pt modelId="{CB6775D8-5384-49B0-8CF2-7FAAE420F6CB}" type="sibTrans" cxnId="{32A42985-7D07-4BA8-A55F-FB1FC0F3C527}">
      <dgm:prSet/>
      <dgm:spPr/>
      <dgm:t>
        <a:bodyPr/>
        <a:lstStyle/>
        <a:p>
          <a:endParaRPr lang="en-US"/>
        </a:p>
      </dgm:t>
    </dgm:pt>
    <dgm:pt modelId="{AE26D6F5-F418-4F45-BC11-85539A215539}">
      <dgm:prSet/>
      <dgm:spPr/>
      <dgm:t>
        <a:bodyPr/>
        <a:lstStyle/>
        <a:p>
          <a:r>
            <a:rPr lang="en-US" b="0" i="0"/>
            <a:t>Only one configuration ‘commit’ allowed at any point in time.</a:t>
          </a:r>
          <a:endParaRPr lang="en-US"/>
        </a:p>
      </dgm:t>
    </dgm:pt>
    <dgm:pt modelId="{F29C6316-0DDF-4B40-96FB-364004A5B128}" type="parTrans" cxnId="{895BFFDD-F55D-4569-BB50-543863746F74}">
      <dgm:prSet/>
      <dgm:spPr/>
      <dgm:t>
        <a:bodyPr/>
        <a:lstStyle/>
        <a:p>
          <a:endParaRPr lang="en-US"/>
        </a:p>
      </dgm:t>
    </dgm:pt>
    <dgm:pt modelId="{886C8FE1-C0C2-479B-AE20-654D65181036}" type="sibTrans" cxnId="{895BFFDD-F55D-4569-BB50-543863746F74}">
      <dgm:prSet/>
      <dgm:spPr/>
      <dgm:t>
        <a:bodyPr/>
        <a:lstStyle/>
        <a:p>
          <a:endParaRPr lang="en-US"/>
        </a:p>
      </dgm:t>
    </dgm:pt>
    <dgm:pt modelId="{14DC5119-450F-4B4C-914B-831D352CB9D7}">
      <dgm:prSet/>
      <dgm:spPr/>
      <dgm:t>
        <a:bodyPr/>
        <a:lstStyle/>
        <a:p>
          <a:r>
            <a:rPr lang="en-US" b="0" i="0"/>
            <a:t>But one configuration ‘commit’ and several ‘show’ commands from multiple sessions MAY be allowed.</a:t>
          </a:r>
          <a:endParaRPr lang="en-US"/>
        </a:p>
      </dgm:t>
    </dgm:pt>
    <dgm:pt modelId="{FA2A5928-4546-4348-971C-0695EE2FF573}" type="parTrans" cxnId="{5BBFED82-E7D7-488A-A72A-E40BA3DAC198}">
      <dgm:prSet/>
      <dgm:spPr/>
      <dgm:t>
        <a:bodyPr/>
        <a:lstStyle/>
        <a:p>
          <a:endParaRPr lang="en-US"/>
        </a:p>
      </dgm:t>
    </dgm:pt>
    <dgm:pt modelId="{40F768C5-D058-4C36-931E-4B229A8AB2F6}" type="sibTrans" cxnId="{5BBFED82-E7D7-488A-A72A-E40BA3DAC198}">
      <dgm:prSet/>
      <dgm:spPr/>
      <dgm:t>
        <a:bodyPr/>
        <a:lstStyle/>
        <a:p>
          <a:endParaRPr lang="en-US"/>
        </a:p>
      </dgm:t>
    </dgm:pt>
    <dgm:pt modelId="{CDA758FB-2AE1-4CDF-984D-4C4EF3D07817}">
      <dgm:prSet/>
      <dgm:spPr/>
      <dgm:t>
        <a:bodyPr/>
        <a:lstStyle/>
        <a:p>
          <a:r>
            <a:rPr lang="en-US" b="0" i="0"/>
            <a:t>Assumptions</a:t>
          </a:r>
          <a:endParaRPr lang="en-US"/>
        </a:p>
      </dgm:t>
    </dgm:pt>
    <dgm:pt modelId="{8452CF23-29BB-4333-BDE8-FD8963D6F541}" type="parTrans" cxnId="{1F1171B5-1A5C-4F4F-A5C2-3A3CFB5378E4}">
      <dgm:prSet/>
      <dgm:spPr/>
      <dgm:t>
        <a:bodyPr/>
        <a:lstStyle/>
        <a:p>
          <a:endParaRPr lang="en-US"/>
        </a:p>
      </dgm:t>
    </dgm:pt>
    <dgm:pt modelId="{AF487F4E-6D27-4F90-A49D-5B0E112D8FE2}" type="sibTrans" cxnId="{1F1171B5-1A5C-4F4F-A5C2-3A3CFB5378E4}">
      <dgm:prSet/>
      <dgm:spPr/>
      <dgm:t>
        <a:bodyPr/>
        <a:lstStyle/>
        <a:p>
          <a:endParaRPr lang="en-US"/>
        </a:p>
      </dgm:t>
    </dgm:pt>
    <dgm:pt modelId="{08E34A3E-7880-4553-96ED-36066126666F}">
      <dgm:prSet/>
      <dgm:spPr/>
      <dgm:t>
        <a:bodyPr/>
        <a:lstStyle/>
        <a:p>
          <a:r>
            <a:rPr lang="en-US" b="0" i="0"/>
            <a:t>Multiple users may enter config mode and enter config commands.</a:t>
          </a:r>
          <a:endParaRPr lang="en-US"/>
        </a:p>
      </dgm:t>
    </dgm:pt>
    <dgm:pt modelId="{B9317A73-4E6F-44A3-9522-8CE1D472D407}" type="parTrans" cxnId="{C110EA6E-140A-495E-AAB9-265C5858D94E}">
      <dgm:prSet/>
      <dgm:spPr/>
      <dgm:t>
        <a:bodyPr/>
        <a:lstStyle/>
        <a:p>
          <a:endParaRPr lang="en-US"/>
        </a:p>
      </dgm:t>
    </dgm:pt>
    <dgm:pt modelId="{84597D3D-E80E-465F-B7C2-23CD6CC79856}" type="sibTrans" cxnId="{C110EA6E-140A-495E-AAB9-265C5858D94E}">
      <dgm:prSet/>
      <dgm:spPr/>
      <dgm:t>
        <a:bodyPr/>
        <a:lstStyle/>
        <a:p>
          <a:endParaRPr lang="en-US"/>
        </a:p>
      </dgm:t>
    </dgm:pt>
    <dgm:pt modelId="{2C64D237-F8E3-4A5D-A8AC-1F8EC97B99EE}">
      <dgm:prSet/>
      <dgm:spPr/>
      <dgm:t>
        <a:bodyPr/>
        <a:lstStyle/>
        <a:p>
          <a:r>
            <a:rPr lang="en-US" b="0" i="0"/>
            <a:t>But only the transaction for which ‘commit’ is received first will be put ‘In-Progress’.</a:t>
          </a:r>
          <a:endParaRPr lang="en-US"/>
        </a:p>
      </dgm:t>
    </dgm:pt>
    <dgm:pt modelId="{DDDF4145-418A-4A3A-8F40-9FCC26D5D9B6}" type="parTrans" cxnId="{D8F35FCB-D644-4CF1-9D53-C50DBE70D190}">
      <dgm:prSet/>
      <dgm:spPr/>
      <dgm:t>
        <a:bodyPr/>
        <a:lstStyle/>
        <a:p>
          <a:endParaRPr lang="en-US"/>
        </a:p>
      </dgm:t>
    </dgm:pt>
    <dgm:pt modelId="{A370F463-CDE6-49BB-A140-7A2AA6C2ADB7}" type="sibTrans" cxnId="{D8F35FCB-D644-4CF1-9D53-C50DBE70D190}">
      <dgm:prSet/>
      <dgm:spPr/>
      <dgm:t>
        <a:bodyPr/>
        <a:lstStyle/>
        <a:p>
          <a:endParaRPr lang="en-US"/>
        </a:p>
      </dgm:t>
    </dgm:pt>
    <dgm:pt modelId="{A713CFC1-5B78-4024-BCC3-41024F2CDD74}">
      <dgm:prSet/>
      <dgm:spPr/>
      <dgm:t>
        <a:bodyPr/>
        <a:lstStyle/>
        <a:p>
          <a:r>
            <a:rPr lang="en-US" b="0" i="0" dirty="0"/>
            <a:t>All ‘commits’ from that point will be responded back with failure till the current ‘In-progress’ commit is finished and the ‘Running DB’ is updated.</a:t>
          </a:r>
          <a:endParaRPr lang="en-US" dirty="0"/>
        </a:p>
      </dgm:t>
    </dgm:pt>
    <dgm:pt modelId="{2F1C5086-8EB3-42D4-B6B2-ED46486DDEDF}" type="parTrans" cxnId="{ED65FFAE-A46D-4052-ABBE-61DE56513322}">
      <dgm:prSet/>
      <dgm:spPr/>
      <dgm:t>
        <a:bodyPr/>
        <a:lstStyle/>
        <a:p>
          <a:endParaRPr lang="en-US"/>
        </a:p>
      </dgm:t>
    </dgm:pt>
    <dgm:pt modelId="{2CCD0DC9-91CB-4070-BE4D-2AEDBFF888DB}" type="sibTrans" cxnId="{ED65FFAE-A46D-4052-ABBE-61DE56513322}">
      <dgm:prSet/>
      <dgm:spPr/>
      <dgm:t>
        <a:bodyPr/>
        <a:lstStyle/>
        <a:p>
          <a:endParaRPr lang="en-US"/>
        </a:p>
      </dgm:t>
    </dgm:pt>
    <dgm:pt modelId="{64656B7E-9C9D-FA4E-901B-6B0A7B46A8AE}" type="pres">
      <dgm:prSet presAssocID="{D14F7691-AA13-4610-8463-5F5F3DCAE55F}" presName="linear" presStyleCnt="0">
        <dgm:presLayoutVars>
          <dgm:dir/>
          <dgm:animLvl val="lvl"/>
          <dgm:resizeHandles val="exact"/>
        </dgm:presLayoutVars>
      </dgm:prSet>
      <dgm:spPr/>
    </dgm:pt>
    <dgm:pt modelId="{8878D836-C89D-3D4A-B2FB-EB9BDC404206}" type="pres">
      <dgm:prSet presAssocID="{E3F2E3A6-DCB0-4B1B-8CFA-8FB42D9FF957}" presName="parentLin" presStyleCnt="0"/>
      <dgm:spPr/>
    </dgm:pt>
    <dgm:pt modelId="{14125132-01C3-DB48-9C1A-FB4E574888E7}" type="pres">
      <dgm:prSet presAssocID="{E3F2E3A6-DCB0-4B1B-8CFA-8FB42D9FF957}" presName="parentLeftMargin" presStyleLbl="node1" presStyleIdx="0" presStyleCnt="2"/>
      <dgm:spPr/>
    </dgm:pt>
    <dgm:pt modelId="{026B0E21-797A-014C-909F-3EAC0212698A}" type="pres">
      <dgm:prSet presAssocID="{E3F2E3A6-DCB0-4B1B-8CFA-8FB42D9FF95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CDCD109-AEB6-6646-ADAD-01C16D700043}" type="pres">
      <dgm:prSet presAssocID="{E3F2E3A6-DCB0-4B1B-8CFA-8FB42D9FF957}" presName="negativeSpace" presStyleCnt="0"/>
      <dgm:spPr/>
    </dgm:pt>
    <dgm:pt modelId="{4088DED6-287B-A24F-8225-5589F26CEC78}" type="pres">
      <dgm:prSet presAssocID="{E3F2E3A6-DCB0-4B1B-8CFA-8FB42D9FF957}" presName="childText" presStyleLbl="conFgAcc1" presStyleIdx="0" presStyleCnt="2">
        <dgm:presLayoutVars>
          <dgm:bulletEnabled val="1"/>
        </dgm:presLayoutVars>
      </dgm:prSet>
      <dgm:spPr/>
    </dgm:pt>
    <dgm:pt modelId="{F97606AC-47C7-DB4A-BBBD-0640C92FF79D}" type="pres">
      <dgm:prSet presAssocID="{CB6775D8-5384-49B0-8CF2-7FAAE420F6CB}" presName="spaceBetweenRectangles" presStyleCnt="0"/>
      <dgm:spPr/>
    </dgm:pt>
    <dgm:pt modelId="{E5A5E98F-5955-FE44-8A34-BA4D811604A6}" type="pres">
      <dgm:prSet presAssocID="{CDA758FB-2AE1-4CDF-984D-4C4EF3D07817}" presName="parentLin" presStyleCnt="0"/>
      <dgm:spPr/>
    </dgm:pt>
    <dgm:pt modelId="{39B9CCF7-02C1-984B-9AAD-F62CEC721B39}" type="pres">
      <dgm:prSet presAssocID="{CDA758FB-2AE1-4CDF-984D-4C4EF3D07817}" presName="parentLeftMargin" presStyleLbl="node1" presStyleIdx="0" presStyleCnt="2"/>
      <dgm:spPr/>
    </dgm:pt>
    <dgm:pt modelId="{90DC8D16-0B64-EA45-B2C3-FD479F5980E4}" type="pres">
      <dgm:prSet presAssocID="{CDA758FB-2AE1-4CDF-984D-4C4EF3D0781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1CD6C3F-B09B-8E46-A844-426E1F506FB0}" type="pres">
      <dgm:prSet presAssocID="{CDA758FB-2AE1-4CDF-984D-4C4EF3D07817}" presName="negativeSpace" presStyleCnt="0"/>
      <dgm:spPr/>
    </dgm:pt>
    <dgm:pt modelId="{A38FFCB5-1DB5-9C43-B47F-5C6FDAFFE7F3}" type="pres">
      <dgm:prSet presAssocID="{CDA758FB-2AE1-4CDF-984D-4C4EF3D0781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1AE030C-677A-2148-A346-524FE6CD4D14}" type="presOf" srcId="{CDA758FB-2AE1-4CDF-984D-4C4EF3D07817}" destId="{39B9CCF7-02C1-984B-9AAD-F62CEC721B39}" srcOrd="0" destOrd="0" presId="urn:microsoft.com/office/officeart/2005/8/layout/list1"/>
    <dgm:cxn modelId="{7A0BF516-D82F-BD44-A124-776123256C6F}" type="presOf" srcId="{AE26D6F5-F418-4F45-BC11-85539A215539}" destId="{4088DED6-287B-A24F-8225-5589F26CEC78}" srcOrd="0" destOrd="0" presId="urn:microsoft.com/office/officeart/2005/8/layout/list1"/>
    <dgm:cxn modelId="{3334B933-D8AC-6147-BCB7-D5F3B0F6A412}" type="presOf" srcId="{14DC5119-450F-4B4C-914B-831D352CB9D7}" destId="{4088DED6-287B-A24F-8225-5589F26CEC78}" srcOrd="0" destOrd="1" presId="urn:microsoft.com/office/officeart/2005/8/layout/list1"/>
    <dgm:cxn modelId="{AEFF4C3C-AC94-1D4A-BAAF-C88C0C542158}" type="presOf" srcId="{CDA758FB-2AE1-4CDF-984D-4C4EF3D07817}" destId="{90DC8D16-0B64-EA45-B2C3-FD479F5980E4}" srcOrd="1" destOrd="0" presId="urn:microsoft.com/office/officeart/2005/8/layout/list1"/>
    <dgm:cxn modelId="{24498554-99CE-1A4B-9B40-38A9BD1F1497}" type="presOf" srcId="{E3F2E3A6-DCB0-4B1B-8CFA-8FB42D9FF957}" destId="{14125132-01C3-DB48-9C1A-FB4E574888E7}" srcOrd="0" destOrd="0" presId="urn:microsoft.com/office/officeart/2005/8/layout/list1"/>
    <dgm:cxn modelId="{0F28A059-F2F1-9F48-A4E2-D209D289C2C6}" type="presOf" srcId="{08E34A3E-7880-4553-96ED-36066126666F}" destId="{A38FFCB5-1DB5-9C43-B47F-5C6FDAFFE7F3}" srcOrd="0" destOrd="0" presId="urn:microsoft.com/office/officeart/2005/8/layout/list1"/>
    <dgm:cxn modelId="{EC73F465-1E4A-0941-9D32-5F6BB8FA86C0}" type="presOf" srcId="{2C64D237-F8E3-4A5D-A8AC-1F8EC97B99EE}" destId="{A38FFCB5-1DB5-9C43-B47F-5C6FDAFFE7F3}" srcOrd="0" destOrd="1" presId="urn:microsoft.com/office/officeart/2005/8/layout/list1"/>
    <dgm:cxn modelId="{C110EA6E-140A-495E-AAB9-265C5858D94E}" srcId="{CDA758FB-2AE1-4CDF-984D-4C4EF3D07817}" destId="{08E34A3E-7880-4553-96ED-36066126666F}" srcOrd="0" destOrd="0" parTransId="{B9317A73-4E6F-44A3-9522-8CE1D472D407}" sibTransId="{84597D3D-E80E-465F-B7C2-23CD6CC79856}"/>
    <dgm:cxn modelId="{5BBFED82-E7D7-488A-A72A-E40BA3DAC198}" srcId="{E3F2E3A6-DCB0-4B1B-8CFA-8FB42D9FF957}" destId="{14DC5119-450F-4B4C-914B-831D352CB9D7}" srcOrd="1" destOrd="0" parTransId="{FA2A5928-4546-4348-971C-0695EE2FF573}" sibTransId="{40F768C5-D058-4C36-931E-4B229A8AB2F6}"/>
    <dgm:cxn modelId="{32A42985-7D07-4BA8-A55F-FB1FC0F3C527}" srcId="{D14F7691-AA13-4610-8463-5F5F3DCAE55F}" destId="{E3F2E3A6-DCB0-4B1B-8CFA-8FB42D9FF957}" srcOrd="0" destOrd="0" parTransId="{4910B41A-A4D0-436F-BAE6-664F42D83155}" sibTransId="{CB6775D8-5384-49B0-8CF2-7FAAE420F6CB}"/>
    <dgm:cxn modelId="{513A3486-66DA-5344-9A1A-1C67A5B34065}" type="presOf" srcId="{E3F2E3A6-DCB0-4B1B-8CFA-8FB42D9FF957}" destId="{026B0E21-797A-014C-909F-3EAC0212698A}" srcOrd="1" destOrd="0" presId="urn:microsoft.com/office/officeart/2005/8/layout/list1"/>
    <dgm:cxn modelId="{C468DC9F-5FC9-2844-BD0B-C3210E98A55B}" type="presOf" srcId="{D14F7691-AA13-4610-8463-5F5F3DCAE55F}" destId="{64656B7E-9C9D-FA4E-901B-6B0A7B46A8AE}" srcOrd="0" destOrd="0" presId="urn:microsoft.com/office/officeart/2005/8/layout/list1"/>
    <dgm:cxn modelId="{ED65FFAE-A46D-4052-ABBE-61DE56513322}" srcId="{08E34A3E-7880-4553-96ED-36066126666F}" destId="{A713CFC1-5B78-4024-BCC3-41024F2CDD74}" srcOrd="1" destOrd="0" parTransId="{2F1C5086-8EB3-42D4-B6B2-ED46486DDEDF}" sibTransId="{2CCD0DC9-91CB-4070-BE4D-2AEDBFF888DB}"/>
    <dgm:cxn modelId="{1F1171B5-1A5C-4F4F-A5C2-3A3CFB5378E4}" srcId="{D14F7691-AA13-4610-8463-5F5F3DCAE55F}" destId="{CDA758FB-2AE1-4CDF-984D-4C4EF3D07817}" srcOrd="1" destOrd="0" parTransId="{8452CF23-29BB-4333-BDE8-FD8963D6F541}" sibTransId="{AF487F4E-6D27-4F90-A49D-5B0E112D8FE2}"/>
    <dgm:cxn modelId="{0B545CC5-A6F7-174D-825B-B162E6C056D9}" type="presOf" srcId="{A713CFC1-5B78-4024-BCC3-41024F2CDD74}" destId="{A38FFCB5-1DB5-9C43-B47F-5C6FDAFFE7F3}" srcOrd="0" destOrd="2" presId="urn:microsoft.com/office/officeart/2005/8/layout/list1"/>
    <dgm:cxn modelId="{D8F35FCB-D644-4CF1-9D53-C50DBE70D190}" srcId="{08E34A3E-7880-4553-96ED-36066126666F}" destId="{2C64D237-F8E3-4A5D-A8AC-1F8EC97B99EE}" srcOrd="0" destOrd="0" parTransId="{DDDF4145-418A-4A3A-8F40-9FCC26D5D9B6}" sibTransId="{A370F463-CDE6-49BB-A140-7A2AA6C2ADB7}"/>
    <dgm:cxn modelId="{895BFFDD-F55D-4569-BB50-543863746F74}" srcId="{E3F2E3A6-DCB0-4B1B-8CFA-8FB42D9FF957}" destId="{AE26D6F5-F418-4F45-BC11-85539A215539}" srcOrd="0" destOrd="0" parTransId="{F29C6316-0DDF-4B40-96FB-364004A5B128}" sibTransId="{886C8FE1-C0C2-479B-AE20-654D65181036}"/>
    <dgm:cxn modelId="{DAB54C85-3174-1245-AABD-C535E71C3C9E}" type="presParOf" srcId="{64656B7E-9C9D-FA4E-901B-6B0A7B46A8AE}" destId="{8878D836-C89D-3D4A-B2FB-EB9BDC404206}" srcOrd="0" destOrd="0" presId="urn:microsoft.com/office/officeart/2005/8/layout/list1"/>
    <dgm:cxn modelId="{FB11EDD4-6C14-4C43-9603-B08C75F47B1C}" type="presParOf" srcId="{8878D836-C89D-3D4A-B2FB-EB9BDC404206}" destId="{14125132-01C3-DB48-9C1A-FB4E574888E7}" srcOrd="0" destOrd="0" presId="urn:microsoft.com/office/officeart/2005/8/layout/list1"/>
    <dgm:cxn modelId="{A2C1419A-4B44-A145-A1FD-9FE962DC188A}" type="presParOf" srcId="{8878D836-C89D-3D4A-B2FB-EB9BDC404206}" destId="{026B0E21-797A-014C-909F-3EAC0212698A}" srcOrd="1" destOrd="0" presId="urn:microsoft.com/office/officeart/2005/8/layout/list1"/>
    <dgm:cxn modelId="{80B274CB-6C2F-A744-BBCC-AD551E904549}" type="presParOf" srcId="{64656B7E-9C9D-FA4E-901B-6B0A7B46A8AE}" destId="{5CDCD109-AEB6-6646-ADAD-01C16D700043}" srcOrd="1" destOrd="0" presId="urn:microsoft.com/office/officeart/2005/8/layout/list1"/>
    <dgm:cxn modelId="{0429D391-2DAA-E343-B242-BBDFBF5CEBD6}" type="presParOf" srcId="{64656B7E-9C9D-FA4E-901B-6B0A7B46A8AE}" destId="{4088DED6-287B-A24F-8225-5589F26CEC78}" srcOrd="2" destOrd="0" presId="urn:microsoft.com/office/officeart/2005/8/layout/list1"/>
    <dgm:cxn modelId="{50FA0577-0958-4340-BA4F-9DF7905CDE68}" type="presParOf" srcId="{64656B7E-9C9D-FA4E-901B-6B0A7B46A8AE}" destId="{F97606AC-47C7-DB4A-BBBD-0640C92FF79D}" srcOrd="3" destOrd="0" presId="urn:microsoft.com/office/officeart/2005/8/layout/list1"/>
    <dgm:cxn modelId="{31B687A5-7458-5B45-9F9A-138B92B9FE0D}" type="presParOf" srcId="{64656B7E-9C9D-FA4E-901B-6B0A7B46A8AE}" destId="{E5A5E98F-5955-FE44-8A34-BA4D811604A6}" srcOrd="4" destOrd="0" presId="urn:microsoft.com/office/officeart/2005/8/layout/list1"/>
    <dgm:cxn modelId="{D46569B4-2C89-404E-A65B-EB66B717983C}" type="presParOf" srcId="{E5A5E98F-5955-FE44-8A34-BA4D811604A6}" destId="{39B9CCF7-02C1-984B-9AAD-F62CEC721B39}" srcOrd="0" destOrd="0" presId="urn:microsoft.com/office/officeart/2005/8/layout/list1"/>
    <dgm:cxn modelId="{4D052FE8-7E2E-D941-856D-FC55F35A4640}" type="presParOf" srcId="{E5A5E98F-5955-FE44-8A34-BA4D811604A6}" destId="{90DC8D16-0B64-EA45-B2C3-FD479F5980E4}" srcOrd="1" destOrd="0" presId="urn:microsoft.com/office/officeart/2005/8/layout/list1"/>
    <dgm:cxn modelId="{2E201651-0FFB-EA4C-A0D3-76D768BA2298}" type="presParOf" srcId="{64656B7E-9C9D-FA4E-901B-6B0A7B46A8AE}" destId="{81CD6C3F-B09B-8E46-A844-426E1F506FB0}" srcOrd="5" destOrd="0" presId="urn:microsoft.com/office/officeart/2005/8/layout/list1"/>
    <dgm:cxn modelId="{BAE186DD-4174-A44B-A572-984D9BF2029A}" type="presParOf" srcId="{64656B7E-9C9D-FA4E-901B-6B0A7B46A8AE}" destId="{A38FFCB5-1DB5-9C43-B47F-5C6FDAFFE7F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768094-0CCA-42B2-A719-4CC3C3CF86EE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A2E6B8-3662-4689-AD69-C0CC21376533}">
      <dgm:prSet/>
      <dgm:spPr/>
      <dgm:t>
        <a:bodyPr/>
        <a:lstStyle/>
        <a:p>
          <a:r>
            <a:rPr lang="en-US" b="0" i="0"/>
            <a:t>CONFIG – Configuration Transactions</a:t>
          </a:r>
          <a:endParaRPr lang="en-US"/>
        </a:p>
      </dgm:t>
    </dgm:pt>
    <dgm:pt modelId="{FDE864DA-0E37-460E-A53A-71D6A6EE8649}" type="parTrans" cxnId="{6C520D80-490E-4FDE-B9BF-886905E9F8F7}">
      <dgm:prSet/>
      <dgm:spPr/>
      <dgm:t>
        <a:bodyPr/>
        <a:lstStyle/>
        <a:p>
          <a:endParaRPr lang="en-US"/>
        </a:p>
      </dgm:t>
    </dgm:pt>
    <dgm:pt modelId="{A8892A43-1855-400E-9852-1BA731950A22}" type="sibTrans" cxnId="{6C520D80-490E-4FDE-B9BF-886905E9F8F7}">
      <dgm:prSet/>
      <dgm:spPr/>
      <dgm:t>
        <a:bodyPr/>
        <a:lstStyle/>
        <a:p>
          <a:endParaRPr lang="en-US"/>
        </a:p>
      </dgm:t>
    </dgm:pt>
    <dgm:pt modelId="{CD84CC02-BCC7-45BE-AE88-886B05BD0E7D}">
      <dgm:prSet/>
      <dgm:spPr/>
      <dgm:t>
        <a:bodyPr/>
        <a:lstStyle/>
        <a:p>
          <a:r>
            <a:rPr lang="en-US" b="0" i="0"/>
            <a:t>Write (and possibly read) transactions.</a:t>
          </a:r>
          <a:endParaRPr lang="en-US"/>
        </a:p>
      </dgm:t>
    </dgm:pt>
    <dgm:pt modelId="{82846449-91AE-4257-8C9F-59168B476E08}" type="parTrans" cxnId="{65DE64AA-7C60-402B-AE76-0BE271389F0E}">
      <dgm:prSet/>
      <dgm:spPr/>
      <dgm:t>
        <a:bodyPr/>
        <a:lstStyle/>
        <a:p>
          <a:endParaRPr lang="en-US"/>
        </a:p>
      </dgm:t>
    </dgm:pt>
    <dgm:pt modelId="{89CB34E6-2DF9-422B-9194-9820107587DC}" type="sibTrans" cxnId="{65DE64AA-7C60-402B-AE76-0BE271389F0E}">
      <dgm:prSet/>
      <dgm:spPr/>
      <dgm:t>
        <a:bodyPr/>
        <a:lstStyle/>
        <a:p>
          <a:endParaRPr lang="en-US"/>
        </a:p>
      </dgm:t>
    </dgm:pt>
    <dgm:pt modelId="{3CB6A8A4-DBBC-407B-99ED-B5F8BDD5B197}">
      <dgm:prSet/>
      <dgm:spPr/>
      <dgm:t>
        <a:bodyPr/>
        <a:lstStyle/>
        <a:p>
          <a:r>
            <a:rPr lang="en-US" b="0" i="0"/>
            <a:t>Initiated with a ‘commit’ command.</a:t>
          </a:r>
          <a:endParaRPr lang="en-US"/>
        </a:p>
      </dgm:t>
    </dgm:pt>
    <dgm:pt modelId="{F4E78BEF-BD1C-425B-9FF2-F43B274CEAC8}" type="parTrans" cxnId="{C3C019E4-3873-4A7A-B8F9-49654AEABA6D}">
      <dgm:prSet/>
      <dgm:spPr/>
      <dgm:t>
        <a:bodyPr/>
        <a:lstStyle/>
        <a:p>
          <a:endParaRPr lang="en-US"/>
        </a:p>
      </dgm:t>
    </dgm:pt>
    <dgm:pt modelId="{058276D6-7EF6-447F-99F9-BBDF0A027EDF}" type="sibTrans" cxnId="{C3C019E4-3873-4A7A-B8F9-49654AEABA6D}">
      <dgm:prSet/>
      <dgm:spPr/>
      <dgm:t>
        <a:bodyPr/>
        <a:lstStyle/>
        <a:p>
          <a:endParaRPr lang="en-US"/>
        </a:p>
      </dgm:t>
    </dgm:pt>
    <dgm:pt modelId="{E7DEC315-E9CE-49BA-A94F-C0A0FA923DBA}">
      <dgm:prSet/>
      <dgm:spPr/>
      <dgm:t>
        <a:bodyPr/>
        <a:lstStyle/>
        <a:p>
          <a:r>
            <a:rPr lang="en-US" b="0" i="0"/>
            <a:t>Only one allowed at any point in time.</a:t>
          </a:r>
          <a:endParaRPr lang="en-US"/>
        </a:p>
      </dgm:t>
    </dgm:pt>
    <dgm:pt modelId="{AAE341C5-29FD-4147-BD94-2D6CD69EADC0}" type="parTrans" cxnId="{9BA1746E-642C-44F0-B941-1C8E3952B7D5}">
      <dgm:prSet/>
      <dgm:spPr/>
      <dgm:t>
        <a:bodyPr/>
        <a:lstStyle/>
        <a:p>
          <a:endParaRPr lang="en-US"/>
        </a:p>
      </dgm:t>
    </dgm:pt>
    <dgm:pt modelId="{D7EDD0F6-22D9-482B-9B3C-2CB604F8A6BA}" type="sibTrans" cxnId="{9BA1746E-642C-44F0-B941-1C8E3952B7D5}">
      <dgm:prSet/>
      <dgm:spPr/>
      <dgm:t>
        <a:bodyPr/>
        <a:lstStyle/>
        <a:p>
          <a:endParaRPr lang="en-US"/>
        </a:p>
      </dgm:t>
    </dgm:pt>
    <dgm:pt modelId="{CBA8E211-CAB6-4215-B338-42236A735221}">
      <dgm:prSet/>
      <dgm:spPr/>
      <dgm:t>
        <a:bodyPr/>
        <a:lstStyle/>
        <a:p>
          <a:r>
            <a:rPr lang="en-US" b="0" i="0"/>
            <a:t>Takes a write-lock on the System-wide Running DB </a:t>
          </a:r>
          <a:endParaRPr lang="en-US"/>
        </a:p>
      </dgm:t>
    </dgm:pt>
    <dgm:pt modelId="{F3139B2F-DEA5-46E4-8EE5-89711EE1E832}" type="parTrans" cxnId="{D730E7B8-015C-4021-894B-41C060837B98}">
      <dgm:prSet/>
      <dgm:spPr/>
      <dgm:t>
        <a:bodyPr/>
        <a:lstStyle/>
        <a:p>
          <a:endParaRPr lang="en-US"/>
        </a:p>
      </dgm:t>
    </dgm:pt>
    <dgm:pt modelId="{56BDA63F-03D6-4124-8177-16FC156A4381}" type="sibTrans" cxnId="{D730E7B8-015C-4021-894B-41C060837B98}">
      <dgm:prSet/>
      <dgm:spPr/>
      <dgm:t>
        <a:bodyPr/>
        <a:lstStyle/>
        <a:p>
          <a:endParaRPr lang="en-US"/>
        </a:p>
      </dgm:t>
    </dgm:pt>
    <dgm:pt modelId="{626E0E28-76F0-4C8B-90BA-572DA5281A67}">
      <dgm:prSet/>
      <dgm:spPr/>
      <dgm:t>
        <a:bodyPr/>
        <a:lstStyle/>
        <a:p>
          <a:r>
            <a:rPr lang="en-US" b="0" i="0" dirty="0"/>
            <a:t>Only when merging the candidate DB with running DB -- ???.</a:t>
          </a:r>
          <a:endParaRPr lang="en-US" dirty="0"/>
        </a:p>
      </dgm:t>
    </dgm:pt>
    <dgm:pt modelId="{5EF6682F-8D63-4EC1-BA25-CABCF14EA0F5}" type="parTrans" cxnId="{6EC9BA04-B7F6-46C6-A008-B9D737AE7624}">
      <dgm:prSet/>
      <dgm:spPr/>
      <dgm:t>
        <a:bodyPr/>
        <a:lstStyle/>
        <a:p>
          <a:endParaRPr lang="en-US"/>
        </a:p>
      </dgm:t>
    </dgm:pt>
    <dgm:pt modelId="{E139EDB8-874C-4B47-AB1B-8480CAE07A87}" type="sibTrans" cxnId="{6EC9BA04-B7F6-46C6-A008-B9D737AE7624}">
      <dgm:prSet/>
      <dgm:spPr/>
      <dgm:t>
        <a:bodyPr/>
        <a:lstStyle/>
        <a:p>
          <a:endParaRPr lang="en-US"/>
        </a:p>
      </dgm:t>
    </dgm:pt>
    <dgm:pt modelId="{E8BAC4E2-743D-4164-85DD-7B6B34652ACF}">
      <dgm:prSet/>
      <dgm:spPr/>
      <dgm:t>
        <a:bodyPr/>
        <a:lstStyle/>
        <a:p>
          <a:r>
            <a:rPr lang="en-US" b="0" i="0"/>
            <a:t>SHOW – Show Oper/Config Transactions</a:t>
          </a:r>
          <a:endParaRPr lang="en-US"/>
        </a:p>
      </dgm:t>
    </dgm:pt>
    <dgm:pt modelId="{4470CDD0-026E-4197-8E98-5A986D931467}" type="parTrans" cxnId="{CFE20581-53CE-40B7-B19E-572F4B0F9F25}">
      <dgm:prSet/>
      <dgm:spPr/>
      <dgm:t>
        <a:bodyPr/>
        <a:lstStyle/>
        <a:p>
          <a:endParaRPr lang="en-US"/>
        </a:p>
      </dgm:t>
    </dgm:pt>
    <dgm:pt modelId="{AB9719F7-69AE-4041-A562-071CE3C551DB}" type="sibTrans" cxnId="{CFE20581-53CE-40B7-B19E-572F4B0F9F25}">
      <dgm:prSet/>
      <dgm:spPr/>
      <dgm:t>
        <a:bodyPr/>
        <a:lstStyle/>
        <a:p>
          <a:endParaRPr lang="en-US"/>
        </a:p>
      </dgm:t>
    </dgm:pt>
    <dgm:pt modelId="{6E23B488-B371-4A3D-B1B7-A66B0D8A5629}">
      <dgm:prSet/>
      <dgm:spPr/>
      <dgm:t>
        <a:bodyPr/>
        <a:lstStyle/>
        <a:p>
          <a:r>
            <a:rPr lang="en-US" b="0" i="0"/>
            <a:t>Read-only transactions.</a:t>
          </a:r>
          <a:endParaRPr lang="en-US"/>
        </a:p>
      </dgm:t>
    </dgm:pt>
    <dgm:pt modelId="{08B4187E-BF44-4629-9513-FA7827C1D4E2}" type="parTrans" cxnId="{6EA7DD45-6D0C-40BC-8026-5F2B9F0D7D3C}">
      <dgm:prSet/>
      <dgm:spPr/>
      <dgm:t>
        <a:bodyPr/>
        <a:lstStyle/>
        <a:p>
          <a:endParaRPr lang="en-US"/>
        </a:p>
      </dgm:t>
    </dgm:pt>
    <dgm:pt modelId="{DA3125B4-43D0-4D00-88EE-00EDFD40465F}" type="sibTrans" cxnId="{6EA7DD45-6D0C-40BC-8026-5F2B9F0D7D3C}">
      <dgm:prSet/>
      <dgm:spPr/>
      <dgm:t>
        <a:bodyPr/>
        <a:lstStyle/>
        <a:p>
          <a:endParaRPr lang="en-US"/>
        </a:p>
      </dgm:t>
    </dgm:pt>
    <dgm:pt modelId="{F0222F48-3AE9-465E-8199-7C86E9145964}">
      <dgm:prSet/>
      <dgm:spPr/>
      <dgm:t>
        <a:bodyPr/>
        <a:lstStyle/>
        <a:p>
          <a:r>
            <a:rPr lang="en-US" b="0" i="0"/>
            <a:t>Initiated with a ‘show’ command.</a:t>
          </a:r>
          <a:endParaRPr lang="en-US"/>
        </a:p>
      </dgm:t>
    </dgm:pt>
    <dgm:pt modelId="{2C8ED00A-AF92-411E-B27B-5CDD8FF1BF67}" type="parTrans" cxnId="{508F3D82-D4F1-4477-9CC1-401EE26C438C}">
      <dgm:prSet/>
      <dgm:spPr/>
      <dgm:t>
        <a:bodyPr/>
        <a:lstStyle/>
        <a:p>
          <a:endParaRPr lang="en-US"/>
        </a:p>
      </dgm:t>
    </dgm:pt>
    <dgm:pt modelId="{1107A5F9-7C13-4C43-8C5E-9B63EDBF045F}" type="sibTrans" cxnId="{508F3D82-D4F1-4477-9CC1-401EE26C438C}">
      <dgm:prSet/>
      <dgm:spPr/>
      <dgm:t>
        <a:bodyPr/>
        <a:lstStyle/>
        <a:p>
          <a:endParaRPr lang="en-US"/>
        </a:p>
      </dgm:t>
    </dgm:pt>
    <dgm:pt modelId="{F39AEB6D-204B-4922-B9F6-996347C09750}">
      <dgm:prSet/>
      <dgm:spPr/>
      <dgm:t>
        <a:bodyPr/>
        <a:lstStyle/>
        <a:p>
          <a:r>
            <a:rPr lang="en-US" b="0" i="0"/>
            <a:t>Multiple parallel ‘show’ transaction may be allowed.</a:t>
          </a:r>
          <a:endParaRPr lang="en-US"/>
        </a:p>
      </dgm:t>
    </dgm:pt>
    <dgm:pt modelId="{C526DC4D-5F29-43E1-903B-05C611E3D5D6}" type="parTrans" cxnId="{C78F5D66-1FB9-4C2C-84D6-ADA14A5228FD}">
      <dgm:prSet/>
      <dgm:spPr/>
      <dgm:t>
        <a:bodyPr/>
        <a:lstStyle/>
        <a:p>
          <a:endParaRPr lang="en-US"/>
        </a:p>
      </dgm:t>
    </dgm:pt>
    <dgm:pt modelId="{E7B423D8-7273-45AE-82E2-5878BB1482F1}" type="sibTrans" cxnId="{C78F5D66-1FB9-4C2C-84D6-ADA14A5228FD}">
      <dgm:prSet/>
      <dgm:spPr/>
      <dgm:t>
        <a:bodyPr/>
        <a:lstStyle/>
        <a:p>
          <a:endParaRPr lang="en-US"/>
        </a:p>
      </dgm:t>
    </dgm:pt>
    <dgm:pt modelId="{D9DAA7A7-625D-4D6C-80F6-E0D8FDDF060C}">
      <dgm:prSet/>
      <dgm:spPr/>
      <dgm:t>
        <a:bodyPr/>
        <a:lstStyle/>
        <a:p>
          <a:r>
            <a:rPr lang="en-US" b="0" i="0"/>
            <a:t>Takes a read-lock on the System-wide Running DB.</a:t>
          </a:r>
          <a:endParaRPr lang="en-US"/>
        </a:p>
      </dgm:t>
    </dgm:pt>
    <dgm:pt modelId="{02647317-8E08-4735-8447-D092D72CBF9F}" type="parTrans" cxnId="{3E3815FB-589C-4FAD-94D3-C4E0348CDE40}">
      <dgm:prSet/>
      <dgm:spPr/>
      <dgm:t>
        <a:bodyPr/>
        <a:lstStyle/>
        <a:p>
          <a:endParaRPr lang="en-US"/>
        </a:p>
      </dgm:t>
    </dgm:pt>
    <dgm:pt modelId="{A13DA347-1D69-4ACD-9B16-174DA826CD5D}" type="sibTrans" cxnId="{3E3815FB-589C-4FAD-94D3-C4E0348CDE40}">
      <dgm:prSet/>
      <dgm:spPr/>
      <dgm:t>
        <a:bodyPr/>
        <a:lstStyle/>
        <a:p>
          <a:endParaRPr lang="en-US"/>
        </a:p>
      </dgm:t>
    </dgm:pt>
    <dgm:pt modelId="{1DCFD7DD-EC43-4987-910F-4F2164C45A00}">
      <dgm:prSet/>
      <dgm:spPr/>
      <dgm:t>
        <a:bodyPr/>
        <a:lstStyle/>
        <a:p>
          <a:r>
            <a:rPr lang="en-US" b="0" i="0"/>
            <a:t>Cannot proceed while ‘merging of the candidate DB with running DB’ from a parallel CONFIG transaction.</a:t>
          </a:r>
          <a:endParaRPr lang="en-US"/>
        </a:p>
      </dgm:t>
    </dgm:pt>
    <dgm:pt modelId="{0D22379B-243C-437B-BACE-D7CF0FDA22F8}" type="parTrans" cxnId="{980CEC41-7CA9-4585-A2ED-5A5313245B9A}">
      <dgm:prSet/>
      <dgm:spPr/>
      <dgm:t>
        <a:bodyPr/>
        <a:lstStyle/>
        <a:p>
          <a:endParaRPr lang="en-US"/>
        </a:p>
      </dgm:t>
    </dgm:pt>
    <dgm:pt modelId="{8962F5F6-1D9F-425C-9AA9-37798615AE5F}" type="sibTrans" cxnId="{980CEC41-7CA9-4585-A2ED-5A5313245B9A}">
      <dgm:prSet/>
      <dgm:spPr/>
      <dgm:t>
        <a:bodyPr/>
        <a:lstStyle/>
        <a:p>
          <a:endParaRPr lang="en-US"/>
        </a:p>
      </dgm:t>
    </dgm:pt>
    <dgm:pt modelId="{3EB778A7-0942-5C4C-BC31-139335731F9A}" type="pres">
      <dgm:prSet presAssocID="{73768094-0CCA-42B2-A719-4CC3C3CF86EE}" presName="linear" presStyleCnt="0">
        <dgm:presLayoutVars>
          <dgm:dir/>
          <dgm:animLvl val="lvl"/>
          <dgm:resizeHandles val="exact"/>
        </dgm:presLayoutVars>
      </dgm:prSet>
      <dgm:spPr/>
    </dgm:pt>
    <dgm:pt modelId="{8C0AE300-D8DC-E146-B6AE-6600E74AC4AC}" type="pres">
      <dgm:prSet presAssocID="{6EA2E6B8-3662-4689-AD69-C0CC21376533}" presName="parentLin" presStyleCnt="0"/>
      <dgm:spPr/>
    </dgm:pt>
    <dgm:pt modelId="{AAFFE760-C0DB-2248-900A-C01C070730CC}" type="pres">
      <dgm:prSet presAssocID="{6EA2E6B8-3662-4689-AD69-C0CC21376533}" presName="parentLeftMargin" presStyleLbl="node1" presStyleIdx="0" presStyleCnt="2"/>
      <dgm:spPr/>
    </dgm:pt>
    <dgm:pt modelId="{BBFFECC1-6EE8-724B-A937-E6924D6E94AC}" type="pres">
      <dgm:prSet presAssocID="{6EA2E6B8-3662-4689-AD69-C0CC2137653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A0B92F8-1BEF-1E42-BABE-1B9592AD5E8F}" type="pres">
      <dgm:prSet presAssocID="{6EA2E6B8-3662-4689-AD69-C0CC21376533}" presName="negativeSpace" presStyleCnt="0"/>
      <dgm:spPr/>
    </dgm:pt>
    <dgm:pt modelId="{B37FBE4E-A1D2-254A-B2B4-0B3798571335}" type="pres">
      <dgm:prSet presAssocID="{6EA2E6B8-3662-4689-AD69-C0CC21376533}" presName="childText" presStyleLbl="conFgAcc1" presStyleIdx="0" presStyleCnt="2">
        <dgm:presLayoutVars>
          <dgm:bulletEnabled val="1"/>
        </dgm:presLayoutVars>
      </dgm:prSet>
      <dgm:spPr/>
    </dgm:pt>
    <dgm:pt modelId="{D1D39EBC-1327-404B-A3BE-2D0B72D661A0}" type="pres">
      <dgm:prSet presAssocID="{A8892A43-1855-400E-9852-1BA731950A22}" presName="spaceBetweenRectangles" presStyleCnt="0"/>
      <dgm:spPr/>
    </dgm:pt>
    <dgm:pt modelId="{E841E764-C1BF-4D41-9D9C-8C654B3836C7}" type="pres">
      <dgm:prSet presAssocID="{E8BAC4E2-743D-4164-85DD-7B6B34652ACF}" presName="parentLin" presStyleCnt="0"/>
      <dgm:spPr/>
    </dgm:pt>
    <dgm:pt modelId="{F231B369-38FC-1849-AA04-C7BCB6B66EE7}" type="pres">
      <dgm:prSet presAssocID="{E8BAC4E2-743D-4164-85DD-7B6B34652ACF}" presName="parentLeftMargin" presStyleLbl="node1" presStyleIdx="0" presStyleCnt="2"/>
      <dgm:spPr/>
    </dgm:pt>
    <dgm:pt modelId="{00B5FAC4-B306-F143-B9BB-B0680A536D2D}" type="pres">
      <dgm:prSet presAssocID="{E8BAC4E2-743D-4164-85DD-7B6B34652AC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0A50DE4-E7F8-D544-80BD-6AE482EE77C6}" type="pres">
      <dgm:prSet presAssocID="{E8BAC4E2-743D-4164-85DD-7B6B34652ACF}" presName="negativeSpace" presStyleCnt="0"/>
      <dgm:spPr/>
    </dgm:pt>
    <dgm:pt modelId="{4FCC39CF-7EBD-CF4F-9BDB-65DC8A0AC259}" type="pres">
      <dgm:prSet presAssocID="{E8BAC4E2-743D-4164-85DD-7B6B34652AC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24FF7604-058A-1B42-B33A-0F59992B27A8}" type="presOf" srcId="{D9DAA7A7-625D-4D6C-80F6-E0D8FDDF060C}" destId="{4FCC39CF-7EBD-CF4F-9BDB-65DC8A0AC259}" srcOrd="0" destOrd="3" presId="urn:microsoft.com/office/officeart/2005/8/layout/list1"/>
    <dgm:cxn modelId="{6EC9BA04-B7F6-46C6-A008-B9D737AE7624}" srcId="{CBA8E211-CAB6-4215-B338-42236A735221}" destId="{626E0E28-76F0-4C8B-90BA-572DA5281A67}" srcOrd="0" destOrd="0" parTransId="{5EF6682F-8D63-4EC1-BA25-CABCF14EA0F5}" sibTransId="{E139EDB8-874C-4B47-AB1B-8480CAE07A87}"/>
    <dgm:cxn modelId="{3DDC8A2B-59DB-C643-A41D-790F856BE788}" type="presOf" srcId="{6E23B488-B371-4A3D-B1B7-A66B0D8A5629}" destId="{4FCC39CF-7EBD-CF4F-9BDB-65DC8A0AC259}" srcOrd="0" destOrd="0" presId="urn:microsoft.com/office/officeart/2005/8/layout/list1"/>
    <dgm:cxn modelId="{9C2BBB3B-0758-B84D-8C35-220E21CC75FE}" type="presOf" srcId="{E8BAC4E2-743D-4164-85DD-7B6B34652ACF}" destId="{F231B369-38FC-1849-AA04-C7BCB6B66EE7}" srcOrd="0" destOrd="0" presId="urn:microsoft.com/office/officeart/2005/8/layout/list1"/>
    <dgm:cxn modelId="{AE84853D-9141-BD46-99F2-D45AF9592D32}" type="presOf" srcId="{1DCFD7DD-EC43-4987-910F-4F2164C45A00}" destId="{4FCC39CF-7EBD-CF4F-9BDB-65DC8A0AC259}" srcOrd="0" destOrd="4" presId="urn:microsoft.com/office/officeart/2005/8/layout/list1"/>
    <dgm:cxn modelId="{980CEC41-7CA9-4585-A2ED-5A5313245B9A}" srcId="{D9DAA7A7-625D-4D6C-80F6-E0D8FDDF060C}" destId="{1DCFD7DD-EC43-4987-910F-4F2164C45A00}" srcOrd="0" destOrd="0" parTransId="{0D22379B-243C-437B-BACE-D7CF0FDA22F8}" sibTransId="{8962F5F6-1D9F-425C-9AA9-37798615AE5F}"/>
    <dgm:cxn modelId="{98DDA544-1F1B-CA41-8B29-48781CF1214F}" type="presOf" srcId="{F0222F48-3AE9-465E-8199-7C86E9145964}" destId="{4FCC39CF-7EBD-CF4F-9BDB-65DC8A0AC259}" srcOrd="0" destOrd="1" presId="urn:microsoft.com/office/officeart/2005/8/layout/list1"/>
    <dgm:cxn modelId="{6EA7DD45-6D0C-40BC-8026-5F2B9F0D7D3C}" srcId="{E8BAC4E2-743D-4164-85DD-7B6B34652ACF}" destId="{6E23B488-B371-4A3D-B1B7-A66B0D8A5629}" srcOrd="0" destOrd="0" parTransId="{08B4187E-BF44-4629-9513-FA7827C1D4E2}" sibTransId="{DA3125B4-43D0-4D00-88EE-00EDFD40465F}"/>
    <dgm:cxn modelId="{C78F5D66-1FB9-4C2C-84D6-ADA14A5228FD}" srcId="{E8BAC4E2-743D-4164-85DD-7B6B34652ACF}" destId="{F39AEB6D-204B-4922-B9F6-996347C09750}" srcOrd="2" destOrd="0" parTransId="{C526DC4D-5F29-43E1-903B-05C611E3D5D6}" sibTransId="{E7B423D8-7273-45AE-82E2-5878BB1482F1}"/>
    <dgm:cxn modelId="{C0A06E6B-86A8-B64E-99F9-748A0C9367AC}" type="presOf" srcId="{6EA2E6B8-3662-4689-AD69-C0CC21376533}" destId="{BBFFECC1-6EE8-724B-A937-E6924D6E94AC}" srcOrd="1" destOrd="0" presId="urn:microsoft.com/office/officeart/2005/8/layout/list1"/>
    <dgm:cxn modelId="{9BA1746E-642C-44F0-B941-1C8E3952B7D5}" srcId="{6EA2E6B8-3662-4689-AD69-C0CC21376533}" destId="{E7DEC315-E9CE-49BA-A94F-C0A0FA923DBA}" srcOrd="2" destOrd="0" parTransId="{AAE341C5-29FD-4147-BD94-2D6CD69EADC0}" sibTransId="{D7EDD0F6-22D9-482B-9B3C-2CB604F8A6BA}"/>
    <dgm:cxn modelId="{51CC5D74-85E9-D149-985E-23AB50215200}" type="presOf" srcId="{E8BAC4E2-743D-4164-85DD-7B6B34652ACF}" destId="{00B5FAC4-B306-F143-B9BB-B0680A536D2D}" srcOrd="1" destOrd="0" presId="urn:microsoft.com/office/officeart/2005/8/layout/list1"/>
    <dgm:cxn modelId="{2E090D7A-4AB3-CD49-B422-704B72D06DA5}" type="presOf" srcId="{73768094-0CCA-42B2-A719-4CC3C3CF86EE}" destId="{3EB778A7-0942-5C4C-BC31-139335731F9A}" srcOrd="0" destOrd="0" presId="urn:microsoft.com/office/officeart/2005/8/layout/list1"/>
    <dgm:cxn modelId="{6C520D80-490E-4FDE-B9BF-886905E9F8F7}" srcId="{73768094-0CCA-42B2-A719-4CC3C3CF86EE}" destId="{6EA2E6B8-3662-4689-AD69-C0CC21376533}" srcOrd="0" destOrd="0" parTransId="{FDE864DA-0E37-460E-A53A-71D6A6EE8649}" sibTransId="{A8892A43-1855-400E-9852-1BA731950A22}"/>
    <dgm:cxn modelId="{CFE20581-53CE-40B7-B19E-572F4B0F9F25}" srcId="{73768094-0CCA-42B2-A719-4CC3C3CF86EE}" destId="{E8BAC4E2-743D-4164-85DD-7B6B34652ACF}" srcOrd="1" destOrd="0" parTransId="{4470CDD0-026E-4197-8E98-5A986D931467}" sibTransId="{AB9719F7-69AE-4041-A562-071CE3C551DB}"/>
    <dgm:cxn modelId="{508F3D82-D4F1-4477-9CC1-401EE26C438C}" srcId="{E8BAC4E2-743D-4164-85DD-7B6B34652ACF}" destId="{F0222F48-3AE9-465E-8199-7C86E9145964}" srcOrd="1" destOrd="0" parTransId="{2C8ED00A-AF92-411E-B27B-5CDD8FF1BF67}" sibTransId="{1107A5F9-7C13-4C43-8C5E-9B63EDBF045F}"/>
    <dgm:cxn modelId="{06F3C29C-65A3-A148-A8A8-F0F5675C49A4}" type="presOf" srcId="{F39AEB6D-204B-4922-B9F6-996347C09750}" destId="{4FCC39CF-7EBD-CF4F-9BDB-65DC8A0AC259}" srcOrd="0" destOrd="2" presId="urn:microsoft.com/office/officeart/2005/8/layout/list1"/>
    <dgm:cxn modelId="{65DE64AA-7C60-402B-AE76-0BE271389F0E}" srcId="{6EA2E6B8-3662-4689-AD69-C0CC21376533}" destId="{CD84CC02-BCC7-45BE-AE88-886B05BD0E7D}" srcOrd="0" destOrd="0" parTransId="{82846449-91AE-4257-8C9F-59168B476E08}" sibTransId="{89CB34E6-2DF9-422B-9194-9820107587DC}"/>
    <dgm:cxn modelId="{D730E7B8-015C-4021-894B-41C060837B98}" srcId="{6EA2E6B8-3662-4689-AD69-C0CC21376533}" destId="{CBA8E211-CAB6-4215-B338-42236A735221}" srcOrd="3" destOrd="0" parTransId="{F3139B2F-DEA5-46E4-8EE5-89711EE1E832}" sibTransId="{56BDA63F-03D6-4124-8177-16FC156A4381}"/>
    <dgm:cxn modelId="{96885BDE-E578-4649-A452-E4748ECA7921}" type="presOf" srcId="{E7DEC315-E9CE-49BA-A94F-C0A0FA923DBA}" destId="{B37FBE4E-A1D2-254A-B2B4-0B3798571335}" srcOrd="0" destOrd="2" presId="urn:microsoft.com/office/officeart/2005/8/layout/list1"/>
    <dgm:cxn modelId="{C30BCCDF-D6D5-FD46-9397-5C436BA7D19E}" type="presOf" srcId="{3CB6A8A4-DBBC-407B-99ED-B5F8BDD5B197}" destId="{B37FBE4E-A1D2-254A-B2B4-0B3798571335}" srcOrd="0" destOrd="1" presId="urn:microsoft.com/office/officeart/2005/8/layout/list1"/>
    <dgm:cxn modelId="{C3C019E4-3873-4A7A-B8F9-49654AEABA6D}" srcId="{6EA2E6B8-3662-4689-AD69-C0CC21376533}" destId="{3CB6A8A4-DBBC-407B-99ED-B5F8BDD5B197}" srcOrd="1" destOrd="0" parTransId="{F4E78BEF-BD1C-425B-9FF2-F43B274CEAC8}" sibTransId="{058276D6-7EF6-447F-99F9-BBDF0A027EDF}"/>
    <dgm:cxn modelId="{1E6A5AEA-3D38-8D4D-9480-9F5DB411FD42}" type="presOf" srcId="{CBA8E211-CAB6-4215-B338-42236A735221}" destId="{B37FBE4E-A1D2-254A-B2B4-0B3798571335}" srcOrd="0" destOrd="3" presId="urn:microsoft.com/office/officeart/2005/8/layout/list1"/>
    <dgm:cxn modelId="{E90F8EF7-E39D-D047-9459-DEA023B3F783}" type="presOf" srcId="{6EA2E6B8-3662-4689-AD69-C0CC21376533}" destId="{AAFFE760-C0DB-2248-900A-C01C070730CC}" srcOrd="0" destOrd="0" presId="urn:microsoft.com/office/officeart/2005/8/layout/list1"/>
    <dgm:cxn modelId="{D882D2FA-B41B-C14A-B408-5A52AB7797B2}" type="presOf" srcId="{CD84CC02-BCC7-45BE-AE88-886B05BD0E7D}" destId="{B37FBE4E-A1D2-254A-B2B4-0B3798571335}" srcOrd="0" destOrd="0" presId="urn:microsoft.com/office/officeart/2005/8/layout/list1"/>
    <dgm:cxn modelId="{3E3815FB-589C-4FAD-94D3-C4E0348CDE40}" srcId="{E8BAC4E2-743D-4164-85DD-7B6B34652ACF}" destId="{D9DAA7A7-625D-4D6C-80F6-E0D8FDDF060C}" srcOrd="3" destOrd="0" parTransId="{02647317-8E08-4735-8447-D092D72CBF9F}" sibTransId="{A13DA347-1D69-4ACD-9B16-174DA826CD5D}"/>
    <dgm:cxn modelId="{84F00BFC-5A58-1B4E-93CD-01A8E963D3A7}" type="presOf" srcId="{626E0E28-76F0-4C8B-90BA-572DA5281A67}" destId="{B37FBE4E-A1D2-254A-B2B4-0B3798571335}" srcOrd="0" destOrd="4" presId="urn:microsoft.com/office/officeart/2005/8/layout/list1"/>
    <dgm:cxn modelId="{E687143B-E746-EA4D-AB73-54542B24BD74}" type="presParOf" srcId="{3EB778A7-0942-5C4C-BC31-139335731F9A}" destId="{8C0AE300-D8DC-E146-B6AE-6600E74AC4AC}" srcOrd="0" destOrd="0" presId="urn:microsoft.com/office/officeart/2005/8/layout/list1"/>
    <dgm:cxn modelId="{B9FFDE29-6C3C-B44E-83EE-D53CE2A54C14}" type="presParOf" srcId="{8C0AE300-D8DC-E146-B6AE-6600E74AC4AC}" destId="{AAFFE760-C0DB-2248-900A-C01C070730CC}" srcOrd="0" destOrd="0" presId="urn:microsoft.com/office/officeart/2005/8/layout/list1"/>
    <dgm:cxn modelId="{88AD6EEE-B0B2-9E40-8F3D-AFB8F0016D48}" type="presParOf" srcId="{8C0AE300-D8DC-E146-B6AE-6600E74AC4AC}" destId="{BBFFECC1-6EE8-724B-A937-E6924D6E94AC}" srcOrd="1" destOrd="0" presId="urn:microsoft.com/office/officeart/2005/8/layout/list1"/>
    <dgm:cxn modelId="{0C6FB8D5-AAE6-2E45-AA8F-3283D12C4948}" type="presParOf" srcId="{3EB778A7-0942-5C4C-BC31-139335731F9A}" destId="{DA0B92F8-1BEF-1E42-BABE-1B9592AD5E8F}" srcOrd="1" destOrd="0" presId="urn:microsoft.com/office/officeart/2005/8/layout/list1"/>
    <dgm:cxn modelId="{B17FBF4A-6191-D744-88E3-95F8FEC3C51D}" type="presParOf" srcId="{3EB778A7-0942-5C4C-BC31-139335731F9A}" destId="{B37FBE4E-A1D2-254A-B2B4-0B3798571335}" srcOrd="2" destOrd="0" presId="urn:microsoft.com/office/officeart/2005/8/layout/list1"/>
    <dgm:cxn modelId="{4721D628-6C9F-D44C-9A46-0A452EDC0450}" type="presParOf" srcId="{3EB778A7-0942-5C4C-BC31-139335731F9A}" destId="{D1D39EBC-1327-404B-A3BE-2D0B72D661A0}" srcOrd="3" destOrd="0" presId="urn:microsoft.com/office/officeart/2005/8/layout/list1"/>
    <dgm:cxn modelId="{63F0EB88-09CE-9849-906A-10E9CC825DAE}" type="presParOf" srcId="{3EB778A7-0942-5C4C-BC31-139335731F9A}" destId="{E841E764-C1BF-4D41-9D9C-8C654B3836C7}" srcOrd="4" destOrd="0" presId="urn:microsoft.com/office/officeart/2005/8/layout/list1"/>
    <dgm:cxn modelId="{8795186F-EAC0-0846-927E-CC9ED531EBAE}" type="presParOf" srcId="{E841E764-C1BF-4D41-9D9C-8C654B3836C7}" destId="{F231B369-38FC-1849-AA04-C7BCB6B66EE7}" srcOrd="0" destOrd="0" presId="urn:microsoft.com/office/officeart/2005/8/layout/list1"/>
    <dgm:cxn modelId="{98751AC4-FA5F-1748-9CEC-44FEEF8AFD79}" type="presParOf" srcId="{E841E764-C1BF-4D41-9D9C-8C654B3836C7}" destId="{00B5FAC4-B306-F143-B9BB-B0680A536D2D}" srcOrd="1" destOrd="0" presId="urn:microsoft.com/office/officeart/2005/8/layout/list1"/>
    <dgm:cxn modelId="{A5E2BE5E-B500-3B4B-91CB-E267587DEB4D}" type="presParOf" srcId="{3EB778A7-0942-5C4C-BC31-139335731F9A}" destId="{A0A50DE4-E7F8-D544-80BD-6AE482EE77C6}" srcOrd="5" destOrd="0" presId="urn:microsoft.com/office/officeart/2005/8/layout/list1"/>
    <dgm:cxn modelId="{72EA134F-3E91-3443-BB4C-4AAB7494E2C7}" type="presParOf" srcId="{3EB778A7-0942-5C4C-BC31-139335731F9A}" destId="{4FCC39CF-7EBD-CF4F-9BDB-65DC8A0AC25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86EA9B-F84C-4B02-8A7F-0E6A00FD45C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C07C8A-4429-46B4-81AB-70293333B625}">
      <dgm:prSet/>
      <dgm:spPr/>
      <dgm:t>
        <a:bodyPr/>
        <a:lstStyle/>
        <a:p>
          <a:r>
            <a:rPr lang="en-IN" b="0" i="0"/>
            <a:t>Items</a:t>
          </a:r>
          <a:endParaRPr lang="en-US"/>
        </a:p>
      </dgm:t>
    </dgm:pt>
    <dgm:pt modelId="{A5CDD01B-DB54-4F6F-AEBE-812A8F764FF1}" type="parTrans" cxnId="{87BD9A4F-EDEE-4B1E-9A58-15C0F47A8E2C}">
      <dgm:prSet/>
      <dgm:spPr/>
      <dgm:t>
        <a:bodyPr/>
        <a:lstStyle/>
        <a:p>
          <a:endParaRPr lang="en-US"/>
        </a:p>
      </dgm:t>
    </dgm:pt>
    <dgm:pt modelId="{2D684542-A967-4096-A76D-459F22B94ADF}" type="sibTrans" cxnId="{87BD9A4F-EDEE-4B1E-9A58-15C0F47A8E2C}">
      <dgm:prSet/>
      <dgm:spPr/>
      <dgm:t>
        <a:bodyPr/>
        <a:lstStyle/>
        <a:p>
          <a:endParaRPr lang="en-US"/>
        </a:p>
      </dgm:t>
    </dgm:pt>
    <dgm:pt modelId="{FD108A7D-4475-4638-B5B4-91AAFC76FC77}">
      <dgm:prSet/>
      <dgm:spPr/>
      <dgm:t>
        <a:bodyPr/>
        <a:lstStyle/>
        <a:p>
          <a:r>
            <a:rPr lang="en-IN" b="1" i="0" dirty="0"/>
            <a:t>Support for namespace </a:t>
          </a:r>
          <a:endParaRPr lang="en-US" dirty="0"/>
        </a:p>
      </dgm:t>
    </dgm:pt>
    <dgm:pt modelId="{615BD506-F95A-428A-94E3-34AFB941D863}" type="parTrans" cxnId="{93F3F4E9-7227-4D02-98EB-365DC1150F41}">
      <dgm:prSet/>
      <dgm:spPr/>
      <dgm:t>
        <a:bodyPr/>
        <a:lstStyle/>
        <a:p>
          <a:endParaRPr lang="en-US"/>
        </a:p>
      </dgm:t>
    </dgm:pt>
    <dgm:pt modelId="{D8591B00-2901-45E2-9420-DC7D2B843204}" type="sibTrans" cxnId="{93F3F4E9-7227-4D02-98EB-365DC1150F41}">
      <dgm:prSet/>
      <dgm:spPr/>
      <dgm:t>
        <a:bodyPr/>
        <a:lstStyle/>
        <a:p>
          <a:endParaRPr lang="en-US"/>
        </a:p>
      </dgm:t>
    </dgm:pt>
    <dgm:pt modelId="{9F195FA6-8890-4D60-B547-EEFCF1722ACA}">
      <dgm:prSet/>
      <dgm:spPr/>
      <dgm:t>
        <a:bodyPr/>
        <a:lstStyle/>
        <a:p>
          <a:r>
            <a:rPr lang="en-IN" b="1" i="0" dirty="0"/>
            <a:t>Registration of </a:t>
          </a:r>
          <a:r>
            <a:rPr lang="en-IN" b="1" i="0" dirty="0" err="1"/>
            <a:t>callbacks</a:t>
          </a:r>
          <a:r>
            <a:rPr lang="en-IN" b="1" i="0" dirty="0"/>
            <a:t> at back-end. Possibly from multiple back-end daemons for the same configuration item with priority-based ordering.</a:t>
          </a:r>
          <a:endParaRPr lang="en-US" dirty="0"/>
        </a:p>
      </dgm:t>
    </dgm:pt>
    <dgm:pt modelId="{47AFCA0E-3F46-42E8-98BA-FA86B49D7919}" type="parTrans" cxnId="{2BD2008F-3E50-45CD-974E-F1F9DA56C854}">
      <dgm:prSet/>
      <dgm:spPr/>
      <dgm:t>
        <a:bodyPr/>
        <a:lstStyle/>
        <a:p>
          <a:endParaRPr lang="en-US"/>
        </a:p>
      </dgm:t>
    </dgm:pt>
    <dgm:pt modelId="{F99176BE-5626-41F5-B3FB-457120D383EA}" type="sibTrans" cxnId="{2BD2008F-3E50-45CD-974E-F1F9DA56C854}">
      <dgm:prSet/>
      <dgm:spPr/>
      <dgm:t>
        <a:bodyPr/>
        <a:lstStyle/>
        <a:p>
          <a:endParaRPr lang="en-US"/>
        </a:p>
      </dgm:t>
    </dgm:pt>
    <dgm:pt modelId="{1267BB55-ADBB-4BD8-B5B4-32920AE681F3}">
      <dgm:prSet/>
      <dgm:spPr/>
      <dgm:t>
        <a:bodyPr/>
        <a:lstStyle/>
        <a:p>
          <a:r>
            <a:rPr lang="en-IN" b="1" i="0" dirty="0"/>
            <a:t>Delivery of </a:t>
          </a:r>
          <a:r>
            <a:rPr lang="en-IN" b="1" i="0" dirty="0" err="1"/>
            <a:t>callbacks</a:t>
          </a:r>
          <a:r>
            <a:rPr lang="en-IN" b="1" i="0" dirty="0"/>
            <a:t> registered from multiple backends for the same configuration item</a:t>
          </a:r>
          <a:endParaRPr lang="en-US" dirty="0"/>
        </a:p>
      </dgm:t>
    </dgm:pt>
    <dgm:pt modelId="{EA2BBC6A-ED0E-43D2-A628-06081CF41D70}" type="parTrans" cxnId="{9F885F30-FA92-4E4E-97B2-38E52C321425}">
      <dgm:prSet/>
      <dgm:spPr/>
      <dgm:t>
        <a:bodyPr/>
        <a:lstStyle/>
        <a:p>
          <a:endParaRPr lang="en-US"/>
        </a:p>
      </dgm:t>
    </dgm:pt>
    <dgm:pt modelId="{0E858675-5F50-4517-8F17-DAE925DF0558}" type="sibTrans" cxnId="{9F885F30-FA92-4E4E-97B2-38E52C321425}">
      <dgm:prSet/>
      <dgm:spPr/>
      <dgm:t>
        <a:bodyPr/>
        <a:lstStyle/>
        <a:p>
          <a:endParaRPr lang="en-US"/>
        </a:p>
      </dgm:t>
    </dgm:pt>
    <dgm:pt modelId="{4C6D4CBE-5449-4BB4-AADD-EB314F9793A3}">
      <dgm:prSet/>
      <dgm:spPr/>
      <dgm:t>
        <a:bodyPr/>
        <a:lstStyle/>
        <a:p>
          <a:r>
            <a:rPr lang="en-IN" b="0" i="0"/>
            <a:t>Avoid YANG parsing on back-end process.</a:t>
          </a:r>
          <a:endParaRPr lang="en-US"/>
        </a:p>
      </dgm:t>
    </dgm:pt>
    <dgm:pt modelId="{5F2F1726-77B8-4C68-985B-F664682E5DFF}" type="parTrans" cxnId="{85825444-7B02-41D2-A1AA-CFC21B68CFC3}">
      <dgm:prSet/>
      <dgm:spPr/>
      <dgm:t>
        <a:bodyPr/>
        <a:lstStyle/>
        <a:p>
          <a:endParaRPr lang="en-US"/>
        </a:p>
      </dgm:t>
    </dgm:pt>
    <dgm:pt modelId="{F6D41884-083C-45D6-9016-FD218AD9A2AB}" type="sibTrans" cxnId="{85825444-7B02-41D2-A1AA-CFC21B68CFC3}">
      <dgm:prSet/>
      <dgm:spPr/>
      <dgm:t>
        <a:bodyPr/>
        <a:lstStyle/>
        <a:p>
          <a:endParaRPr lang="en-US"/>
        </a:p>
      </dgm:t>
    </dgm:pt>
    <dgm:pt modelId="{5D31FC43-FA83-48F9-83E3-9D618BA1D69C}">
      <dgm:prSet/>
      <dgm:spPr/>
      <dgm:t>
        <a:bodyPr/>
        <a:lstStyle/>
        <a:p>
          <a:r>
            <a:rPr lang="en-IN" b="0" i="0" dirty="0"/>
            <a:t>Provide all the keys of YANG XPath to back-end </a:t>
          </a:r>
          <a:r>
            <a:rPr lang="en-IN" b="0" i="0" dirty="0" err="1"/>
            <a:t>callback</a:t>
          </a:r>
          <a:r>
            <a:rPr lang="en-IN" b="0" i="0" dirty="0"/>
            <a:t> handlers.</a:t>
          </a:r>
          <a:endParaRPr lang="en-US" dirty="0"/>
        </a:p>
      </dgm:t>
    </dgm:pt>
    <dgm:pt modelId="{43323457-AE47-43AB-8629-3A60F9EF33BE}" type="parTrans" cxnId="{DA7596F0-5DF0-4051-BD75-762D9F3ED41C}">
      <dgm:prSet/>
      <dgm:spPr/>
      <dgm:t>
        <a:bodyPr/>
        <a:lstStyle/>
        <a:p>
          <a:endParaRPr lang="en-US"/>
        </a:p>
      </dgm:t>
    </dgm:pt>
    <dgm:pt modelId="{81D8A3C5-E3E4-448A-8A75-71865937BD13}" type="sibTrans" cxnId="{DA7596F0-5DF0-4051-BD75-762D9F3ED41C}">
      <dgm:prSet/>
      <dgm:spPr/>
      <dgm:t>
        <a:bodyPr/>
        <a:lstStyle/>
        <a:p>
          <a:endParaRPr lang="en-US"/>
        </a:p>
      </dgm:t>
    </dgm:pt>
    <dgm:pt modelId="{05D20BCB-9706-4250-8BE1-CF620E5F5191}">
      <dgm:prSet/>
      <dgm:spPr/>
      <dgm:t>
        <a:bodyPr/>
        <a:lstStyle/>
        <a:p>
          <a:r>
            <a:rPr lang="en-IN" b="0" i="0"/>
            <a:t>Issues</a:t>
          </a:r>
          <a:endParaRPr lang="en-US"/>
        </a:p>
      </dgm:t>
    </dgm:pt>
    <dgm:pt modelId="{07713D88-C722-4D60-9A6F-DFDFBE108775}" type="parTrans" cxnId="{CFA9965F-FCFE-43B3-A7E7-A6865812A0ED}">
      <dgm:prSet/>
      <dgm:spPr/>
      <dgm:t>
        <a:bodyPr/>
        <a:lstStyle/>
        <a:p>
          <a:endParaRPr lang="en-US"/>
        </a:p>
      </dgm:t>
    </dgm:pt>
    <dgm:pt modelId="{E280DD14-456B-4575-B0D3-30CD2FACE449}" type="sibTrans" cxnId="{CFA9965F-FCFE-43B3-A7E7-A6865812A0ED}">
      <dgm:prSet/>
      <dgm:spPr/>
      <dgm:t>
        <a:bodyPr/>
        <a:lstStyle/>
        <a:p>
          <a:endParaRPr lang="en-US"/>
        </a:p>
      </dgm:t>
    </dgm:pt>
    <dgm:pt modelId="{C2FED6AA-4550-414E-8480-613CA8113D06}">
      <dgm:prSet/>
      <dgm:spPr/>
      <dgm:t>
        <a:bodyPr/>
        <a:lstStyle/>
        <a:p>
          <a:r>
            <a:rPr lang="en-IN" b="0" i="0"/>
            <a:t>Re-use of existing NB callback handlers.</a:t>
          </a:r>
          <a:endParaRPr lang="en-US"/>
        </a:p>
      </dgm:t>
    </dgm:pt>
    <dgm:pt modelId="{35D7A484-645F-4CBF-8AB2-D82149BFAFB0}" type="parTrans" cxnId="{0D1CA349-D0CA-4F1D-B393-75471A476CDE}">
      <dgm:prSet/>
      <dgm:spPr/>
      <dgm:t>
        <a:bodyPr/>
        <a:lstStyle/>
        <a:p>
          <a:endParaRPr lang="en-US"/>
        </a:p>
      </dgm:t>
    </dgm:pt>
    <dgm:pt modelId="{EA10E2C8-CBD0-4B94-A982-094E7751538C}" type="sibTrans" cxnId="{0D1CA349-D0CA-4F1D-B393-75471A476CDE}">
      <dgm:prSet/>
      <dgm:spPr/>
      <dgm:t>
        <a:bodyPr/>
        <a:lstStyle/>
        <a:p>
          <a:endParaRPr lang="en-US"/>
        </a:p>
      </dgm:t>
    </dgm:pt>
    <dgm:pt modelId="{4C7E9434-EAA5-4629-9575-B2EEE1677D55}">
      <dgm:prSet/>
      <dgm:spPr/>
      <dgm:t>
        <a:bodyPr/>
        <a:lstStyle/>
        <a:p>
          <a:r>
            <a:rPr lang="en-IN" b="0" i="0"/>
            <a:t>Avoid duplicating YANG data tree across CMGD and back-end daemons.</a:t>
          </a:r>
          <a:endParaRPr lang="en-US"/>
        </a:p>
      </dgm:t>
    </dgm:pt>
    <dgm:pt modelId="{B4146E05-7B64-4E0F-91BE-EB8A704CC12D}" type="parTrans" cxnId="{42FBEAF3-2273-4765-AE4B-10468F4CFE4E}">
      <dgm:prSet/>
      <dgm:spPr/>
      <dgm:t>
        <a:bodyPr/>
        <a:lstStyle/>
        <a:p>
          <a:endParaRPr lang="en-US"/>
        </a:p>
      </dgm:t>
    </dgm:pt>
    <dgm:pt modelId="{412EC9BC-C65D-45AD-92D7-4A4108424572}" type="sibTrans" cxnId="{42FBEAF3-2273-4765-AE4B-10468F4CFE4E}">
      <dgm:prSet/>
      <dgm:spPr/>
      <dgm:t>
        <a:bodyPr/>
        <a:lstStyle/>
        <a:p>
          <a:endParaRPr lang="en-US"/>
        </a:p>
      </dgm:t>
    </dgm:pt>
    <dgm:pt modelId="{0C81075C-503C-B24A-9446-FB12E2322051}" type="pres">
      <dgm:prSet presAssocID="{2086EA9B-F84C-4B02-8A7F-0E6A00FD45C2}" presName="linear" presStyleCnt="0">
        <dgm:presLayoutVars>
          <dgm:dir/>
          <dgm:animLvl val="lvl"/>
          <dgm:resizeHandles val="exact"/>
        </dgm:presLayoutVars>
      </dgm:prSet>
      <dgm:spPr/>
    </dgm:pt>
    <dgm:pt modelId="{57424E20-1BE4-4341-9593-E2B6FED2FC68}" type="pres">
      <dgm:prSet presAssocID="{C9C07C8A-4429-46B4-81AB-70293333B625}" presName="parentLin" presStyleCnt="0"/>
      <dgm:spPr/>
    </dgm:pt>
    <dgm:pt modelId="{FB0B8B2F-16B9-3E40-BDF7-435D358D68AC}" type="pres">
      <dgm:prSet presAssocID="{C9C07C8A-4429-46B4-81AB-70293333B625}" presName="parentLeftMargin" presStyleLbl="node1" presStyleIdx="0" presStyleCnt="2"/>
      <dgm:spPr/>
    </dgm:pt>
    <dgm:pt modelId="{F5FB9B63-17E6-8B4C-BD7D-4B71BBB8EFAF}" type="pres">
      <dgm:prSet presAssocID="{C9C07C8A-4429-46B4-81AB-70293333B62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3189B4-03E0-8748-944B-8FE15FE3912D}" type="pres">
      <dgm:prSet presAssocID="{C9C07C8A-4429-46B4-81AB-70293333B625}" presName="negativeSpace" presStyleCnt="0"/>
      <dgm:spPr/>
    </dgm:pt>
    <dgm:pt modelId="{A06E8A63-8C73-4B47-93A1-B5941E7CB980}" type="pres">
      <dgm:prSet presAssocID="{C9C07C8A-4429-46B4-81AB-70293333B625}" presName="childText" presStyleLbl="conFgAcc1" presStyleIdx="0" presStyleCnt="2">
        <dgm:presLayoutVars>
          <dgm:bulletEnabled val="1"/>
        </dgm:presLayoutVars>
      </dgm:prSet>
      <dgm:spPr/>
    </dgm:pt>
    <dgm:pt modelId="{75BA7AF8-C9EF-7745-A55A-BCFFB9C568C3}" type="pres">
      <dgm:prSet presAssocID="{2D684542-A967-4096-A76D-459F22B94ADF}" presName="spaceBetweenRectangles" presStyleCnt="0"/>
      <dgm:spPr/>
    </dgm:pt>
    <dgm:pt modelId="{FA3DC11A-F2CE-8E4F-986B-6F37C84EC58D}" type="pres">
      <dgm:prSet presAssocID="{05D20BCB-9706-4250-8BE1-CF620E5F5191}" presName="parentLin" presStyleCnt="0"/>
      <dgm:spPr/>
    </dgm:pt>
    <dgm:pt modelId="{6182F517-5B6C-E243-AC4E-4CF28423A629}" type="pres">
      <dgm:prSet presAssocID="{05D20BCB-9706-4250-8BE1-CF620E5F5191}" presName="parentLeftMargin" presStyleLbl="node1" presStyleIdx="0" presStyleCnt="2"/>
      <dgm:spPr/>
    </dgm:pt>
    <dgm:pt modelId="{5147AB6C-7D36-E349-9691-692F03FEDFAA}" type="pres">
      <dgm:prSet presAssocID="{05D20BCB-9706-4250-8BE1-CF620E5F519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D6AF34F-A0EA-4D42-AC44-C8D671B6BFB0}" type="pres">
      <dgm:prSet presAssocID="{05D20BCB-9706-4250-8BE1-CF620E5F5191}" presName="negativeSpace" presStyleCnt="0"/>
      <dgm:spPr/>
    </dgm:pt>
    <dgm:pt modelId="{DE5B6163-382F-1D4E-8B77-D67743C34067}" type="pres">
      <dgm:prSet presAssocID="{05D20BCB-9706-4250-8BE1-CF620E5F519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67A3701-A217-8148-A640-6D18CDAA2739}" type="presOf" srcId="{5D31FC43-FA83-48F9-83E3-9D618BA1D69C}" destId="{A06E8A63-8C73-4B47-93A1-B5941E7CB980}" srcOrd="0" destOrd="4" presId="urn:microsoft.com/office/officeart/2005/8/layout/list1"/>
    <dgm:cxn modelId="{6B70E004-8CD4-A847-B6D7-FAB4888E9743}" type="presOf" srcId="{9F195FA6-8890-4D60-B547-EEFCF1722ACA}" destId="{A06E8A63-8C73-4B47-93A1-B5941E7CB980}" srcOrd="0" destOrd="1" presId="urn:microsoft.com/office/officeart/2005/8/layout/list1"/>
    <dgm:cxn modelId="{01D96423-DE19-D847-AA9D-F9C50BDB030A}" type="presOf" srcId="{1267BB55-ADBB-4BD8-B5B4-32920AE681F3}" destId="{A06E8A63-8C73-4B47-93A1-B5941E7CB980}" srcOrd="0" destOrd="2" presId="urn:microsoft.com/office/officeart/2005/8/layout/list1"/>
    <dgm:cxn modelId="{1325FC2E-7D39-3045-998D-7F7A71051B0F}" type="presOf" srcId="{05D20BCB-9706-4250-8BE1-CF620E5F5191}" destId="{6182F517-5B6C-E243-AC4E-4CF28423A629}" srcOrd="0" destOrd="0" presId="urn:microsoft.com/office/officeart/2005/8/layout/list1"/>
    <dgm:cxn modelId="{9F885F30-FA92-4E4E-97B2-38E52C321425}" srcId="{C9C07C8A-4429-46B4-81AB-70293333B625}" destId="{1267BB55-ADBB-4BD8-B5B4-32920AE681F3}" srcOrd="2" destOrd="0" parTransId="{EA2BBC6A-ED0E-43D2-A628-06081CF41D70}" sibTransId="{0E858675-5F50-4517-8F17-DAE925DF0558}"/>
    <dgm:cxn modelId="{85825444-7B02-41D2-A1AA-CFC21B68CFC3}" srcId="{C9C07C8A-4429-46B4-81AB-70293333B625}" destId="{4C6D4CBE-5449-4BB4-AADD-EB314F9793A3}" srcOrd="3" destOrd="0" parTransId="{5F2F1726-77B8-4C68-985B-F664682E5DFF}" sibTransId="{F6D41884-083C-45D6-9016-FD218AD9A2AB}"/>
    <dgm:cxn modelId="{0D1CA349-D0CA-4F1D-B393-75471A476CDE}" srcId="{05D20BCB-9706-4250-8BE1-CF620E5F5191}" destId="{C2FED6AA-4550-414E-8480-613CA8113D06}" srcOrd="0" destOrd="0" parTransId="{35D7A484-645F-4CBF-8AB2-D82149BFAFB0}" sibTransId="{EA10E2C8-CBD0-4B94-A982-094E7751538C}"/>
    <dgm:cxn modelId="{87BD9A4F-EDEE-4B1E-9A58-15C0F47A8E2C}" srcId="{2086EA9B-F84C-4B02-8A7F-0E6A00FD45C2}" destId="{C9C07C8A-4429-46B4-81AB-70293333B625}" srcOrd="0" destOrd="0" parTransId="{A5CDD01B-DB54-4F6F-AEBE-812A8F764FF1}" sibTransId="{2D684542-A967-4096-A76D-459F22B94ADF}"/>
    <dgm:cxn modelId="{F7102053-8B0C-7F4D-8180-CCE9C4BF4097}" type="presOf" srcId="{C2FED6AA-4550-414E-8480-613CA8113D06}" destId="{DE5B6163-382F-1D4E-8B77-D67743C34067}" srcOrd="0" destOrd="0" presId="urn:microsoft.com/office/officeart/2005/8/layout/list1"/>
    <dgm:cxn modelId="{CFA9965F-FCFE-43B3-A7E7-A6865812A0ED}" srcId="{2086EA9B-F84C-4B02-8A7F-0E6A00FD45C2}" destId="{05D20BCB-9706-4250-8BE1-CF620E5F5191}" srcOrd="1" destOrd="0" parTransId="{07713D88-C722-4D60-9A6F-DFDFBE108775}" sibTransId="{E280DD14-456B-4575-B0D3-30CD2FACE449}"/>
    <dgm:cxn modelId="{F7E2F86D-237B-8344-80E0-685127645E2C}" type="presOf" srcId="{FD108A7D-4475-4638-B5B4-91AAFC76FC77}" destId="{A06E8A63-8C73-4B47-93A1-B5941E7CB980}" srcOrd="0" destOrd="0" presId="urn:microsoft.com/office/officeart/2005/8/layout/list1"/>
    <dgm:cxn modelId="{51DD4E8D-0B5A-5F4C-83E5-B07AFFA1F9EF}" type="presOf" srcId="{2086EA9B-F84C-4B02-8A7F-0E6A00FD45C2}" destId="{0C81075C-503C-B24A-9446-FB12E2322051}" srcOrd="0" destOrd="0" presId="urn:microsoft.com/office/officeart/2005/8/layout/list1"/>
    <dgm:cxn modelId="{2BD2008F-3E50-45CD-974E-F1F9DA56C854}" srcId="{C9C07C8A-4429-46B4-81AB-70293333B625}" destId="{9F195FA6-8890-4D60-B547-EEFCF1722ACA}" srcOrd="1" destOrd="0" parTransId="{47AFCA0E-3F46-42E8-98BA-FA86B49D7919}" sibTransId="{F99176BE-5626-41F5-B3FB-457120D383EA}"/>
    <dgm:cxn modelId="{2FB8FF94-0101-254A-A8BD-861CFA159AC0}" type="presOf" srcId="{C9C07C8A-4429-46B4-81AB-70293333B625}" destId="{FB0B8B2F-16B9-3E40-BDF7-435D358D68AC}" srcOrd="0" destOrd="0" presId="urn:microsoft.com/office/officeart/2005/8/layout/list1"/>
    <dgm:cxn modelId="{325E7C9E-4FAD-294D-B0DD-8A793EA59287}" type="presOf" srcId="{05D20BCB-9706-4250-8BE1-CF620E5F5191}" destId="{5147AB6C-7D36-E349-9691-692F03FEDFAA}" srcOrd="1" destOrd="0" presId="urn:microsoft.com/office/officeart/2005/8/layout/list1"/>
    <dgm:cxn modelId="{22A07CE4-3527-5C48-85F3-93C6D922146B}" type="presOf" srcId="{4C7E9434-EAA5-4629-9575-B2EEE1677D55}" destId="{DE5B6163-382F-1D4E-8B77-D67743C34067}" srcOrd="0" destOrd="1" presId="urn:microsoft.com/office/officeart/2005/8/layout/list1"/>
    <dgm:cxn modelId="{C3F656E6-21D5-4640-B783-7C047A886DBA}" type="presOf" srcId="{C9C07C8A-4429-46B4-81AB-70293333B625}" destId="{F5FB9B63-17E6-8B4C-BD7D-4B71BBB8EFAF}" srcOrd="1" destOrd="0" presId="urn:microsoft.com/office/officeart/2005/8/layout/list1"/>
    <dgm:cxn modelId="{93F3F4E9-7227-4D02-98EB-365DC1150F41}" srcId="{C9C07C8A-4429-46B4-81AB-70293333B625}" destId="{FD108A7D-4475-4638-B5B4-91AAFC76FC77}" srcOrd="0" destOrd="0" parTransId="{615BD506-F95A-428A-94E3-34AFB941D863}" sibTransId="{D8591B00-2901-45E2-9420-DC7D2B843204}"/>
    <dgm:cxn modelId="{6BD30CEA-8256-2C4B-8814-4511C62C5BC1}" type="presOf" srcId="{4C6D4CBE-5449-4BB4-AADD-EB314F9793A3}" destId="{A06E8A63-8C73-4B47-93A1-B5941E7CB980}" srcOrd="0" destOrd="3" presId="urn:microsoft.com/office/officeart/2005/8/layout/list1"/>
    <dgm:cxn modelId="{DA7596F0-5DF0-4051-BD75-762D9F3ED41C}" srcId="{C9C07C8A-4429-46B4-81AB-70293333B625}" destId="{5D31FC43-FA83-48F9-83E3-9D618BA1D69C}" srcOrd="4" destOrd="0" parTransId="{43323457-AE47-43AB-8629-3A60F9EF33BE}" sibTransId="{81D8A3C5-E3E4-448A-8A75-71865937BD13}"/>
    <dgm:cxn modelId="{42FBEAF3-2273-4765-AE4B-10468F4CFE4E}" srcId="{05D20BCB-9706-4250-8BE1-CF620E5F5191}" destId="{4C7E9434-EAA5-4629-9575-B2EEE1677D55}" srcOrd="1" destOrd="0" parTransId="{B4146E05-7B64-4E0F-91BE-EB8A704CC12D}" sibTransId="{412EC9BC-C65D-45AD-92D7-4A4108424572}"/>
    <dgm:cxn modelId="{3052CFD8-1A3E-024C-9261-3A8614F1BADD}" type="presParOf" srcId="{0C81075C-503C-B24A-9446-FB12E2322051}" destId="{57424E20-1BE4-4341-9593-E2B6FED2FC68}" srcOrd="0" destOrd="0" presId="urn:microsoft.com/office/officeart/2005/8/layout/list1"/>
    <dgm:cxn modelId="{04DE06C5-0C54-B642-AD19-E388A4C513BC}" type="presParOf" srcId="{57424E20-1BE4-4341-9593-E2B6FED2FC68}" destId="{FB0B8B2F-16B9-3E40-BDF7-435D358D68AC}" srcOrd="0" destOrd="0" presId="urn:microsoft.com/office/officeart/2005/8/layout/list1"/>
    <dgm:cxn modelId="{7E48D662-0135-8140-A26C-53119D58A5CE}" type="presParOf" srcId="{57424E20-1BE4-4341-9593-E2B6FED2FC68}" destId="{F5FB9B63-17E6-8B4C-BD7D-4B71BBB8EFAF}" srcOrd="1" destOrd="0" presId="urn:microsoft.com/office/officeart/2005/8/layout/list1"/>
    <dgm:cxn modelId="{B82514D4-10E4-BC4C-88B2-0EE4E1881F2A}" type="presParOf" srcId="{0C81075C-503C-B24A-9446-FB12E2322051}" destId="{F73189B4-03E0-8748-944B-8FE15FE3912D}" srcOrd="1" destOrd="0" presId="urn:microsoft.com/office/officeart/2005/8/layout/list1"/>
    <dgm:cxn modelId="{03236000-BD35-4C44-89B4-7E9BB19F6783}" type="presParOf" srcId="{0C81075C-503C-B24A-9446-FB12E2322051}" destId="{A06E8A63-8C73-4B47-93A1-B5941E7CB980}" srcOrd="2" destOrd="0" presId="urn:microsoft.com/office/officeart/2005/8/layout/list1"/>
    <dgm:cxn modelId="{B51C8A8E-4FBE-E64E-AAD7-6E5F0887F0E1}" type="presParOf" srcId="{0C81075C-503C-B24A-9446-FB12E2322051}" destId="{75BA7AF8-C9EF-7745-A55A-BCFFB9C568C3}" srcOrd="3" destOrd="0" presId="urn:microsoft.com/office/officeart/2005/8/layout/list1"/>
    <dgm:cxn modelId="{12978784-C78D-1944-8819-4A79061A018B}" type="presParOf" srcId="{0C81075C-503C-B24A-9446-FB12E2322051}" destId="{FA3DC11A-F2CE-8E4F-986B-6F37C84EC58D}" srcOrd="4" destOrd="0" presId="urn:microsoft.com/office/officeart/2005/8/layout/list1"/>
    <dgm:cxn modelId="{A74E1B3C-69B8-1848-905F-DD4EA3B21CA9}" type="presParOf" srcId="{FA3DC11A-F2CE-8E4F-986B-6F37C84EC58D}" destId="{6182F517-5B6C-E243-AC4E-4CF28423A629}" srcOrd="0" destOrd="0" presId="urn:microsoft.com/office/officeart/2005/8/layout/list1"/>
    <dgm:cxn modelId="{C2B82CC6-1030-0445-9CD7-3087EAF3F887}" type="presParOf" srcId="{FA3DC11A-F2CE-8E4F-986B-6F37C84EC58D}" destId="{5147AB6C-7D36-E349-9691-692F03FEDFAA}" srcOrd="1" destOrd="0" presId="urn:microsoft.com/office/officeart/2005/8/layout/list1"/>
    <dgm:cxn modelId="{02BC857E-EB56-7E4B-B545-E9D395FC2A95}" type="presParOf" srcId="{0C81075C-503C-B24A-9446-FB12E2322051}" destId="{4D6AF34F-A0EA-4D42-AC44-C8D671B6BFB0}" srcOrd="5" destOrd="0" presId="urn:microsoft.com/office/officeart/2005/8/layout/list1"/>
    <dgm:cxn modelId="{2463699F-247F-8A48-A3A5-62D4158E0FB1}" type="presParOf" srcId="{0C81075C-503C-B24A-9446-FB12E2322051}" destId="{DE5B6163-382F-1D4E-8B77-D67743C3406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86EA9B-F84C-4B02-8A7F-0E6A00FD45C2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C07C8A-4429-46B4-81AB-70293333B625}">
      <dgm:prSet/>
      <dgm:spPr/>
      <dgm:t>
        <a:bodyPr/>
        <a:lstStyle/>
        <a:p>
          <a:r>
            <a:rPr lang="en-US" dirty="0"/>
            <a:t>Low-level Designs</a:t>
          </a:r>
        </a:p>
      </dgm:t>
    </dgm:pt>
    <dgm:pt modelId="{A5CDD01B-DB54-4F6F-AEBE-812A8F764FF1}" type="parTrans" cxnId="{87BD9A4F-EDEE-4B1E-9A58-15C0F47A8E2C}">
      <dgm:prSet/>
      <dgm:spPr/>
      <dgm:t>
        <a:bodyPr/>
        <a:lstStyle/>
        <a:p>
          <a:endParaRPr lang="en-US"/>
        </a:p>
      </dgm:t>
    </dgm:pt>
    <dgm:pt modelId="{2D684542-A967-4096-A76D-459F22B94ADF}" type="sibTrans" cxnId="{87BD9A4F-EDEE-4B1E-9A58-15C0F47A8E2C}">
      <dgm:prSet/>
      <dgm:spPr/>
      <dgm:t>
        <a:bodyPr/>
        <a:lstStyle/>
        <a:p>
          <a:endParaRPr lang="en-US"/>
        </a:p>
      </dgm:t>
    </dgm:pt>
    <dgm:pt modelId="{FD108A7D-4475-4638-B5B4-91AAFC76FC77}">
      <dgm:prSet/>
      <dgm:spPr/>
      <dgm:t>
        <a:bodyPr/>
        <a:lstStyle/>
        <a:p>
          <a:r>
            <a:rPr lang="en-IN" b="1" i="0"/>
            <a:t>Support for namespace </a:t>
          </a:r>
          <a:endParaRPr lang="en-US"/>
        </a:p>
      </dgm:t>
    </dgm:pt>
    <dgm:pt modelId="{615BD506-F95A-428A-94E3-34AFB941D863}" type="parTrans" cxnId="{93F3F4E9-7227-4D02-98EB-365DC1150F41}">
      <dgm:prSet/>
      <dgm:spPr/>
      <dgm:t>
        <a:bodyPr/>
        <a:lstStyle/>
        <a:p>
          <a:endParaRPr lang="en-US"/>
        </a:p>
      </dgm:t>
    </dgm:pt>
    <dgm:pt modelId="{D8591B00-2901-45E2-9420-DC7D2B843204}" type="sibTrans" cxnId="{93F3F4E9-7227-4D02-98EB-365DC1150F41}">
      <dgm:prSet/>
      <dgm:spPr/>
      <dgm:t>
        <a:bodyPr/>
        <a:lstStyle/>
        <a:p>
          <a:endParaRPr lang="en-US"/>
        </a:p>
      </dgm:t>
    </dgm:pt>
    <dgm:pt modelId="{9F195FA6-8890-4D60-B547-EEFCF1722ACA}">
      <dgm:prSet/>
      <dgm:spPr/>
      <dgm:t>
        <a:bodyPr/>
        <a:lstStyle/>
        <a:p>
          <a:r>
            <a:rPr lang="en-IN" b="1" i="0" dirty="0"/>
            <a:t>Registration of </a:t>
          </a:r>
          <a:r>
            <a:rPr lang="en-IN" b="1" i="0" dirty="0" err="1"/>
            <a:t>callbacks</a:t>
          </a:r>
          <a:r>
            <a:rPr lang="en-IN" b="1" i="0" dirty="0"/>
            <a:t> at back-end. Possibly from multiple back-end daemons for the same configuration item with priority-based ordering.</a:t>
          </a:r>
          <a:endParaRPr lang="en-US" dirty="0"/>
        </a:p>
      </dgm:t>
    </dgm:pt>
    <dgm:pt modelId="{47AFCA0E-3F46-42E8-98BA-FA86B49D7919}" type="parTrans" cxnId="{2BD2008F-3E50-45CD-974E-F1F9DA56C854}">
      <dgm:prSet/>
      <dgm:spPr/>
      <dgm:t>
        <a:bodyPr/>
        <a:lstStyle/>
        <a:p>
          <a:endParaRPr lang="en-US"/>
        </a:p>
      </dgm:t>
    </dgm:pt>
    <dgm:pt modelId="{F99176BE-5626-41F5-B3FB-457120D383EA}" type="sibTrans" cxnId="{2BD2008F-3E50-45CD-974E-F1F9DA56C854}">
      <dgm:prSet/>
      <dgm:spPr/>
      <dgm:t>
        <a:bodyPr/>
        <a:lstStyle/>
        <a:p>
          <a:endParaRPr lang="en-US"/>
        </a:p>
      </dgm:t>
    </dgm:pt>
    <dgm:pt modelId="{1267BB55-ADBB-4BD8-B5B4-32920AE681F3}">
      <dgm:prSet/>
      <dgm:spPr/>
      <dgm:t>
        <a:bodyPr/>
        <a:lstStyle/>
        <a:p>
          <a:r>
            <a:rPr lang="en-IN" b="1" i="0"/>
            <a:t>Delivery of callbacks registered from multiple backends for the same configuration item</a:t>
          </a:r>
          <a:endParaRPr lang="en-US"/>
        </a:p>
      </dgm:t>
    </dgm:pt>
    <dgm:pt modelId="{EA2BBC6A-ED0E-43D2-A628-06081CF41D70}" type="parTrans" cxnId="{9F885F30-FA92-4E4E-97B2-38E52C321425}">
      <dgm:prSet/>
      <dgm:spPr/>
      <dgm:t>
        <a:bodyPr/>
        <a:lstStyle/>
        <a:p>
          <a:endParaRPr lang="en-US"/>
        </a:p>
      </dgm:t>
    </dgm:pt>
    <dgm:pt modelId="{0E858675-5F50-4517-8F17-DAE925DF0558}" type="sibTrans" cxnId="{9F885F30-FA92-4E4E-97B2-38E52C321425}">
      <dgm:prSet/>
      <dgm:spPr/>
      <dgm:t>
        <a:bodyPr/>
        <a:lstStyle/>
        <a:p>
          <a:endParaRPr lang="en-US"/>
        </a:p>
      </dgm:t>
    </dgm:pt>
    <dgm:pt modelId="{4C6D4CBE-5449-4BB4-AADD-EB314F9793A3}">
      <dgm:prSet/>
      <dgm:spPr/>
      <dgm:t>
        <a:bodyPr/>
        <a:lstStyle/>
        <a:p>
          <a:r>
            <a:rPr lang="en-IN" b="0" i="0"/>
            <a:t>Avoid YANG parsing on back-end process.</a:t>
          </a:r>
          <a:endParaRPr lang="en-US"/>
        </a:p>
      </dgm:t>
    </dgm:pt>
    <dgm:pt modelId="{5F2F1726-77B8-4C68-985B-F664682E5DFF}" type="parTrans" cxnId="{85825444-7B02-41D2-A1AA-CFC21B68CFC3}">
      <dgm:prSet/>
      <dgm:spPr/>
      <dgm:t>
        <a:bodyPr/>
        <a:lstStyle/>
        <a:p>
          <a:endParaRPr lang="en-US"/>
        </a:p>
      </dgm:t>
    </dgm:pt>
    <dgm:pt modelId="{F6D41884-083C-45D6-9016-FD218AD9A2AB}" type="sibTrans" cxnId="{85825444-7B02-41D2-A1AA-CFC21B68CFC3}">
      <dgm:prSet/>
      <dgm:spPr/>
      <dgm:t>
        <a:bodyPr/>
        <a:lstStyle/>
        <a:p>
          <a:endParaRPr lang="en-US"/>
        </a:p>
      </dgm:t>
    </dgm:pt>
    <dgm:pt modelId="{5D31FC43-FA83-48F9-83E3-9D618BA1D69C}">
      <dgm:prSet/>
      <dgm:spPr/>
      <dgm:t>
        <a:bodyPr/>
        <a:lstStyle/>
        <a:p>
          <a:r>
            <a:rPr lang="en-IN" b="0" i="0"/>
            <a:t>Provide all the keys of YANG XPath to back-end callback handlers.</a:t>
          </a:r>
          <a:endParaRPr lang="en-US"/>
        </a:p>
      </dgm:t>
    </dgm:pt>
    <dgm:pt modelId="{43323457-AE47-43AB-8629-3A60F9EF33BE}" type="parTrans" cxnId="{DA7596F0-5DF0-4051-BD75-762D9F3ED41C}">
      <dgm:prSet/>
      <dgm:spPr/>
      <dgm:t>
        <a:bodyPr/>
        <a:lstStyle/>
        <a:p>
          <a:endParaRPr lang="en-US"/>
        </a:p>
      </dgm:t>
    </dgm:pt>
    <dgm:pt modelId="{81D8A3C5-E3E4-448A-8A75-71865937BD13}" type="sibTrans" cxnId="{DA7596F0-5DF0-4051-BD75-762D9F3ED41C}">
      <dgm:prSet/>
      <dgm:spPr/>
      <dgm:t>
        <a:bodyPr/>
        <a:lstStyle/>
        <a:p>
          <a:endParaRPr lang="en-US"/>
        </a:p>
      </dgm:t>
    </dgm:pt>
    <dgm:pt modelId="{05D20BCB-9706-4250-8BE1-CF620E5F5191}">
      <dgm:prSet/>
      <dgm:spPr/>
      <dgm:t>
        <a:bodyPr/>
        <a:lstStyle/>
        <a:p>
          <a:r>
            <a:rPr lang="en-IN" b="0" i="0"/>
            <a:t>Issues</a:t>
          </a:r>
          <a:endParaRPr lang="en-US"/>
        </a:p>
      </dgm:t>
    </dgm:pt>
    <dgm:pt modelId="{07713D88-C722-4D60-9A6F-DFDFBE108775}" type="parTrans" cxnId="{CFA9965F-FCFE-43B3-A7E7-A6865812A0ED}">
      <dgm:prSet/>
      <dgm:spPr/>
      <dgm:t>
        <a:bodyPr/>
        <a:lstStyle/>
        <a:p>
          <a:endParaRPr lang="en-US"/>
        </a:p>
      </dgm:t>
    </dgm:pt>
    <dgm:pt modelId="{E280DD14-456B-4575-B0D3-30CD2FACE449}" type="sibTrans" cxnId="{CFA9965F-FCFE-43B3-A7E7-A6865812A0ED}">
      <dgm:prSet/>
      <dgm:spPr/>
      <dgm:t>
        <a:bodyPr/>
        <a:lstStyle/>
        <a:p>
          <a:endParaRPr lang="en-US"/>
        </a:p>
      </dgm:t>
    </dgm:pt>
    <dgm:pt modelId="{C2FED6AA-4550-414E-8480-613CA8113D06}">
      <dgm:prSet/>
      <dgm:spPr/>
      <dgm:t>
        <a:bodyPr/>
        <a:lstStyle/>
        <a:p>
          <a:r>
            <a:rPr lang="en-IN" b="0" i="0"/>
            <a:t>Re-use of existing NB callback handlers.</a:t>
          </a:r>
          <a:endParaRPr lang="en-US"/>
        </a:p>
      </dgm:t>
    </dgm:pt>
    <dgm:pt modelId="{35D7A484-645F-4CBF-8AB2-D82149BFAFB0}" type="parTrans" cxnId="{0D1CA349-D0CA-4F1D-B393-75471A476CDE}">
      <dgm:prSet/>
      <dgm:spPr/>
      <dgm:t>
        <a:bodyPr/>
        <a:lstStyle/>
        <a:p>
          <a:endParaRPr lang="en-US"/>
        </a:p>
      </dgm:t>
    </dgm:pt>
    <dgm:pt modelId="{EA10E2C8-CBD0-4B94-A982-094E7751538C}" type="sibTrans" cxnId="{0D1CA349-D0CA-4F1D-B393-75471A476CDE}">
      <dgm:prSet/>
      <dgm:spPr/>
      <dgm:t>
        <a:bodyPr/>
        <a:lstStyle/>
        <a:p>
          <a:endParaRPr lang="en-US"/>
        </a:p>
      </dgm:t>
    </dgm:pt>
    <dgm:pt modelId="{4C7E9434-EAA5-4629-9575-B2EEE1677D55}">
      <dgm:prSet/>
      <dgm:spPr/>
      <dgm:t>
        <a:bodyPr/>
        <a:lstStyle/>
        <a:p>
          <a:r>
            <a:rPr lang="en-IN" b="0" i="0"/>
            <a:t>Avoid duplicating YANG data tree across CMGD and back-end daemons.</a:t>
          </a:r>
          <a:endParaRPr lang="en-US"/>
        </a:p>
      </dgm:t>
    </dgm:pt>
    <dgm:pt modelId="{B4146E05-7B64-4E0F-91BE-EB8A704CC12D}" type="parTrans" cxnId="{42FBEAF3-2273-4765-AE4B-10468F4CFE4E}">
      <dgm:prSet/>
      <dgm:spPr/>
      <dgm:t>
        <a:bodyPr/>
        <a:lstStyle/>
        <a:p>
          <a:endParaRPr lang="en-US"/>
        </a:p>
      </dgm:t>
    </dgm:pt>
    <dgm:pt modelId="{412EC9BC-C65D-45AD-92D7-4A4108424572}" type="sibTrans" cxnId="{42FBEAF3-2273-4765-AE4B-10468F4CFE4E}">
      <dgm:prSet/>
      <dgm:spPr/>
      <dgm:t>
        <a:bodyPr/>
        <a:lstStyle/>
        <a:p>
          <a:endParaRPr lang="en-US"/>
        </a:p>
      </dgm:t>
    </dgm:pt>
    <dgm:pt modelId="{0C81075C-503C-B24A-9446-FB12E2322051}" type="pres">
      <dgm:prSet presAssocID="{2086EA9B-F84C-4B02-8A7F-0E6A00FD45C2}" presName="linear" presStyleCnt="0">
        <dgm:presLayoutVars>
          <dgm:dir/>
          <dgm:animLvl val="lvl"/>
          <dgm:resizeHandles val="exact"/>
        </dgm:presLayoutVars>
      </dgm:prSet>
      <dgm:spPr/>
    </dgm:pt>
    <dgm:pt modelId="{57424E20-1BE4-4341-9593-E2B6FED2FC68}" type="pres">
      <dgm:prSet presAssocID="{C9C07C8A-4429-46B4-81AB-70293333B625}" presName="parentLin" presStyleCnt="0"/>
      <dgm:spPr/>
    </dgm:pt>
    <dgm:pt modelId="{FB0B8B2F-16B9-3E40-BDF7-435D358D68AC}" type="pres">
      <dgm:prSet presAssocID="{C9C07C8A-4429-46B4-81AB-70293333B625}" presName="parentLeftMargin" presStyleLbl="node1" presStyleIdx="0" presStyleCnt="2"/>
      <dgm:spPr/>
    </dgm:pt>
    <dgm:pt modelId="{F5FB9B63-17E6-8B4C-BD7D-4B71BBB8EFAF}" type="pres">
      <dgm:prSet presAssocID="{C9C07C8A-4429-46B4-81AB-70293333B62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3189B4-03E0-8748-944B-8FE15FE3912D}" type="pres">
      <dgm:prSet presAssocID="{C9C07C8A-4429-46B4-81AB-70293333B625}" presName="negativeSpace" presStyleCnt="0"/>
      <dgm:spPr/>
    </dgm:pt>
    <dgm:pt modelId="{A06E8A63-8C73-4B47-93A1-B5941E7CB980}" type="pres">
      <dgm:prSet presAssocID="{C9C07C8A-4429-46B4-81AB-70293333B625}" presName="childText" presStyleLbl="conFgAcc1" presStyleIdx="0" presStyleCnt="2">
        <dgm:presLayoutVars>
          <dgm:bulletEnabled val="1"/>
        </dgm:presLayoutVars>
      </dgm:prSet>
      <dgm:spPr/>
    </dgm:pt>
    <dgm:pt modelId="{75BA7AF8-C9EF-7745-A55A-BCFFB9C568C3}" type="pres">
      <dgm:prSet presAssocID="{2D684542-A967-4096-A76D-459F22B94ADF}" presName="spaceBetweenRectangles" presStyleCnt="0"/>
      <dgm:spPr/>
    </dgm:pt>
    <dgm:pt modelId="{FA3DC11A-F2CE-8E4F-986B-6F37C84EC58D}" type="pres">
      <dgm:prSet presAssocID="{05D20BCB-9706-4250-8BE1-CF620E5F5191}" presName="parentLin" presStyleCnt="0"/>
      <dgm:spPr/>
    </dgm:pt>
    <dgm:pt modelId="{6182F517-5B6C-E243-AC4E-4CF28423A629}" type="pres">
      <dgm:prSet presAssocID="{05D20BCB-9706-4250-8BE1-CF620E5F5191}" presName="parentLeftMargin" presStyleLbl="node1" presStyleIdx="0" presStyleCnt="2"/>
      <dgm:spPr/>
    </dgm:pt>
    <dgm:pt modelId="{5147AB6C-7D36-E349-9691-692F03FEDFAA}" type="pres">
      <dgm:prSet presAssocID="{05D20BCB-9706-4250-8BE1-CF620E5F519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D6AF34F-A0EA-4D42-AC44-C8D671B6BFB0}" type="pres">
      <dgm:prSet presAssocID="{05D20BCB-9706-4250-8BE1-CF620E5F5191}" presName="negativeSpace" presStyleCnt="0"/>
      <dgm:spPr/>
    </dgm:pt>
    <dgm:pt modelId="{DE5B6163-382F-1D4E-8B77-D67743C34067}" type="pres">
      <dgm:prSet presAssocID="{05D20BCB-9706-4250-8BE1-CF620E5F519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67A3701-A217-8148-A640-6D18CDAA2739}" type="presOf" srcId="{5D31FC43-FA83-48F9-83E3-9D618BA1D69C}" destId="{A06E8A63-8C73-4B47-93A1-B5941E7CB980}" srcOrd="0" destOrd="4" presId="urn:microsoft.com/office/officeart/2005/8/layout/list1"/>
    <dgm:cxn modelId="{6B70E004-8CD4-A847-B6D7-FAB4888E9743}" type="presOf" srcId="{9F195FA6-8890-4D60-B547-EEFCF1722ACA}" destId="{A06E8A63-8C73-4B47-93A1-B5941E7CB980}" srcOrd="0" destOrd="1" presId="urn:microsoft.com/office/officeart/2005/8/layout/list1"/>
    <dgm:cxn modelId="{01D96423-DE19-D847-AA9D-F9C50BDB030A}" type="presOf" srcId="{1267BB55-ADBB-4BD8-B5B4-32920AE681F3}" destId="{A06E8A63-8C73-4B47-93A1-B5941E7CB980}" srcOrd="0" destOrd="2" presId="urn:microsoft.com/office/officeart/2005/8/layout/list1"/>
    <dgm:cxn modelId="{1325FC2E-7D39-3045-998D-7F7A71051B0F}" type="presOf" srcId="{05D20BCB-9706-4250-8BE1-CF620E5F5191}" destId="{6182F517-5B6C-E243-AC4E-4CF28423A629}" srcOrd="0" destOrd="0" presId="urn:microsoft.com/office/officeart/2005/8/layout/list1"/>
    <dgm:cxn modelId="{9F885F30-FA92-4E4E-97B2-38E52C321425}" srcId="{C9C07C8A-4429-46B4-81AB-70293333B625}" destId="{1267BB55-ADBB-4BD8-B5B4-32920AE681F3}" srcOrd="2" destOrd="0" parTransId="{EA2BBC6A-ED0E-43D2-A628-06081CF41D70}" sibTransId="{0E858675-5F50-4517-8F17-DAE925DF0558}"/>
    <dgm:cxn modelId="{85825444-7B02-41D2-A1AA-CFC21B68CFC3}" srcId="{C9C07C8A-4429-46B4-81AB-70293333B625}" destId="{4C6D4CBE-5449-4BB4-AADD-EB314F9793A3}" srcOrd="3" destOrd="0" parTransId="{5F2F1726-77B8-4C68-985B-F664682E5DFF}" sibTransId="{F6D41884-083C-45D6-9016-FD218AD9A2AB}"/>
    <dgm:cxn modelId="{0D1CA349-D0CA-4F1D-B393-75471A476CDE}" srcId="{05D20BCB-9706-4250-8BE1-CF620E5F5191}" destId="{C2FED6AA-4550-414E-8480-613CA8113D06}" srcOrd="0" destOrd="0" parTransId="{35D7A484-645F-4CBF-8AB2-D82149BFAFB0}" sibTransId="{EA10E2C8-CBD0-4B94-A982-094E7751538C}"/>
    <dgm:cxn modelId="{87BD9A4F-EDEE-4B1E-9A58-15C0F47A8E2C}" srcId="{2086EA9B-F84C-4B02-8A7F-0E6A00FD45C2}" destId="{C9C07C8A-4429-46B4-81AB-70293333B625}" srcOrd="0" destOrd="0" parTransId="{A5CDD01B-DB54-4F6F-AEBE-812A8F764FF1}" sibTransId="{2D684542-A967-4096-A76D-459F22B94ADF}"/>
    <dgm:cxn modelId="{F7102053-8B0C-7F4D-8180-CCE9C4BF4097}" type="presOf" srcId="{C2FED6AA-4550-414E-8480-613CA8113D06}" destId="{DE5B6163-382F-1D4E-8B77-D67743C34067}" srcOrd="0" destOrd="0" presId="urn:microsoft.com/office/officeart/2005/8/layout/list1"/>
    <dgm:cxn modelId="{CFA9965F-FCFE-43B3-A7E7-A6865812A0ED}" srcId="{2086EA9B-F84C-4B02-8A7F-0E6A00FD45C2}" destId="{05D20BCB-9706-4250-8BE1-CF620E5F5191}" srcOrd="1" destOrd="0" parTransId="{07713D88-C722-4D60-9A6F-DFDFBE108775}" sibTransId="{E280DD14-456B-4575-B0D3-30CD2FACE449}"/>
    <dgm:cxn modelId="{F7E2F86D-237B-8344-80E0-685127645E2C}" type="presOf" srcId="{FD108A7D-4475-4638-B5B4-91AAFC76FC77}" destId="{A06E8A63-8C73-4B47-93A1-B5941E7CB980}" srcOrd="0" destOrd="0" presId="urn:microsoft.com/office/officeart/2005/8/layout/list1"/>
    <dgm:cxn modelId="{51DD4E8D-0B5A-5F4C-83E5-B07AFFA1F9EF}" type="presOf" srcId="{2086EA9B-F84C-4B02-8A7F-0E6A00FD45C2}" destId="{0C81075C-503C-B24A-9446-FB12E2322051}" srcOrd="0" destOrd="0" presId="urn:microsoft.com/office/officeart/2005/8/layout/list1"/>
    <dgm:cxn modelId="{2BD2008F-3E50-45CD-974E-F1F9DA56C854}" srcId="{C9C07C8A-4429-46B4-81AB-70293333B625}" destId="{9F195FA6-8890-4D60-B547-EEFCF1722ACA}" srcOrd="1" destOrd="0" parTransId="{47AFCA0E-3F46-42E8-98BA-FA86B49D7919}" sibTransId="{F99176BE-5626-41F5-B3FB-457120D383EA}"/>
    <dgm:cxn modelId="{2FB8FF94-0101-254A-A8BD-861CFA159AC0}" type="presOf" srcId="{C9C07C8A-4429-46B4-81AB-70293333B625}" destId="{FB0B8B2F-16B9-3E40-BDF7-435D358D68AC}" srcOrd="0" destOrd="0" presId="urn:microsoft.com/office/officeart/2005/8/layout/list1"/>
    <dgm:cxn modelId="{325E7C9E-4FAD-294D-B0DD-8A793EA59287}" type="presOf" srcId="{05D20BCB-9706-4250-8BE1-CF620E5F5191}" destId="{5147AB6C-7D36-E349-9691-692F03FEDFAA}" srcOrd="1" destOrd="0" presId="urn:microsoft.com/office/officeart/2005/8/layout/list1"/>
    <dgm:cxn modelId="{22A07CE4-3527-5C48-85F3-93C6D922146B}" type="presOf" srcId="{4C7E9434-EAA5-4629-9575-B2EEE1677D55}" destId="{DE5B6163-382F-1D4E-8B77-D67743C34067}" srcOrd="0" destOrd="1" presId="urn:microsoft.com/office/officeart/2005/8/layout/list1"/>
    <dgm:cxn modelId="{C3F656E6-21D5-4640-B783-7C047A886DBA}" type="presOf" srcId="{C9C07C8A-4429-46B4-81AB-70293333B625}" destId="{F5FB9B63-17E6-8B4C-BD7D-4B71BBB8EFAF}" srcOrd="1" destOrd="0" presId="urn:microsoft.com/office/officeart/2005/8/layout/list1"/>
    <dgm:cxn modelId="{93F3F4E9-7227-4D02-98EB-365DC1150F41}" srcId="{C9C07C8A-4429-46B4-81AB-70293333B625}" destId="{FD108A7D-4475-4638-B5B4-91AAFC76FC77}" srcOrd="0" destOrd="0" parTransId="{615BD506-F95A-428A-94E3-34AFB941D863}" sibTransId="{D8591B00-2901-45E2-9420-DC7D2B843204}"/>
    <dgm:cxn modelId="{6BD30CEA-8256-2C4B-8814-4511C62C5BC1}" type="presOf" srcId="{4C6D4CBE-5449-4BB4-AADD-EB314F9793A3}" destId="{A06E8A63-8C73-4B47-93A1-B5941E7CB980}" srcOrd="0" destOrd="3" presId="urn:microsoft.com/office/officeart/2005/8/layout/list1"/>
    <dgm:cxn modelId="{DA7596F0-5DF0-4051-BD75-762D9F3ED41C}" srcId="{C9C07C8A-4429-46B4-81AB-70293333B625}" destId="{5D31FC43-FA83-48F9-83E3-9D618BA1D69C}" srcOrd="4" destOrd="0" parTransId="{43323457-AE47-43AB-8629-3A60F9EF33BE}" sibTransId="{81D8A3C5-E3E4-448A-8A75-71865937BD13}"/>
    <dgm:cxn modelId="{42FBEAF3-2273-4765-AE4B-10468F4CFE4E}" srcId="{05D20BCB-9706-4250-8BE1-CF620E5F5191}" destId="{4C7E9434-EAA5-4629-9575-B2EEE1677D55}" srcOrd="1" destOrd="0" parTransId="{B4146E05-7B64-4E0F-91BE-EB8A704CC12D}" sibTransId="{412EC9BC-C65D-45AD-92D7-4A4108424572}"/>
    <dgm:cxn modelId="{3052CFD8-1A3E-024C-9261-3A8614F1BADD}" type="presParOf" srcId="{0C81075C-503C-B24A-9446-FB12E2322051}" destId="{57424E20-1BE4-4341-9593-E2B6FED2FC68}" srcOrd="0" destOrd="0" presId="urn:microsoft.com/office/officeart/2005/8/layout/list1"/>
    <dgm:cxn modelId="{04DE06C5-0C54-B642-AD19-E388A4C513BC}" type="presParOf" srcId="{57424E20-1BE4-4341-9593-E2B6FED2FC68}" destId="{FB0B8B2F-16B9-3E40-BDF7-435D358D68AC}" srcOrd="0" destOrd="0" presId="urn:microsoft.com/office/officeart/2005/8/layout/list1"/>
    <dgm:cxn modelId="{7E48D662-0135-8140-A26C-53119D58A5CE}" type="presParOf" srcId="{57424E20-1BE4-4341-9593-E2B6FED2FC68}" destId="{F5FB9B63-17E6-8B4C-BD7D-4B71BBB8EFAF}" srcOrd="1" destOrd="0" presId="urn:microsoft.com/office/officeart/2005/8/layout/list1"/>
    <dgm:cxn modelId="{B82514D4-10E4-BC4C-88B2-0EE4E1881F2A}" type="presParOf" srcId="{0C81075C-503C-B24A-9446-FB12E2322051}" destId="{F73189B4-03E0-8748-944B-8FE15FE3912D}" srcOrd="1" destOrd="0" presId="urn:microsoft.com/office/officeart/2005/8/layout/list1"/>
    <dgm:cxn modelId="{03236000-BD35-4C44-89B4-7E9BB19F6783}" type="presParOf" srcId="{0C81075C-503C-B24A-9446-FB12E2322051}" destId="{A06E8A63-8C73-4B47-93A1-B5941E7CB980}" srcOrd="2" destOrd="0" presId="urn:microsoft.com/office/officeart/2005/8/layout/list1"/>
    <dgm:cxn modelId="{B51C8A8E-4FBE-E64E-AAD7-6E5F0887F0E1}" type="presParOf" srcId="{0C81075C-503C-B24A-9446-FB12E2322051}" destId="{75BA7AF8-C9EF-7745-A55A-BCFFB9C568C3}" srcOrd="3" destOrd="0" presId="urn:microsoft.com/office/officeart/2005/8/layout/list1"/>
    <dgm:cxn modelId="{12978784-C78D-1944-8819-4A79061A018B}" type="presParOf" srcId="{0C81075C-503C-B24A-9446-FB12E2322051}" destId="{FA3DC11A-F2CE-8E4F-986B-6F37C84EC58D}" srcOrd="4" destOrd="0" presId="urn:microsoft.com/office/officeart/2005/8/layout/list1"/>
    <dgm:cxn modelId="{A74E1B3C-69B8-1848-905F-DD4EA3B21CA9}" type="presParOf" srcId="{FA3DC11A-F2CE-8E4F-986B-6F37C84EC58D}" destId="{6182F517-5B6C-E243-AC4E-4CF28423A629}" srcOrd="0" destOrd="0" presId="urn:microsoft.com/office/officeart/2005/8/layout/list1"/>
    <dgm:cxn modelId="{C2B82CC6-1030-0445-9CD7-3087EAF3F887}" type="presParOf" srcId="{FA3DC11A-F2CE-8E4F-986B-6F37C84EC58D}" destId="{5147AB6C-7D36-E349-9691-692F03FEDFAA}" srcOrd="1" destOrd="0" presId="urn:microsoft.com/office/officeart/2005/8/layout/list1"/>
    <dgm:cxn modelId="{02BC857E-EB56-7E4B-B545-E9D395FC2A95}" type="presParOf" srcId="{0C81075C-503C-B24A-9446-FB12E2322051}" destId="{4D6AF34F-A0EA-4D42-AC44-C8D671B6BFB0}" srcOrd="5" destOrd="0" presId="urn:microsoft.com/office/officeart/2005/8/layout/list1"/>
    <dgm:cxn modelId="{2463699F-247F-8A48-A3A5-62D4158E0FB1}" type="presParOf" srcId="{0C81075C-503C-B24A-9446-FB12E2322051}" destId="{DE5B6163-382F-1D4E-8B77-D67743C3406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88DED6-287B-A24F-8225-5589F26CEC78}">
      <dsp:nvSpPr>
        <dsp:cNvPr id="0" name=""/>
        <dsp:cNvSpPr/>
      </dsp:nvSpPr>
      <dsp:spPr>
        <a:xfrm>
          <a:off x="0" y="377099"/>
          <a:ext cx="10965541" cy="1521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48" tIns="437388" rIns="85104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/>
            <a:t>Only one configuration ‘commit’ allowed at any point in time.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/>
            <a:t>But one configuration ‘commit’ and several ‘show’ commands from multiple sessions MAY be allowed.</a:t>
          </a:r>
          <a:endParaRPr lang="en-US" sz="2100" kern="1200"/>
        </a:p>
      </dsp:txBody>
      <dsp:txXfrm>
        <a:off x="0" y="377099"/>
        <a:ext cx="10965541" cy="1521449"/>
      </dsp:txXfrm>
    </dsp:sp>
    <dsp:sp modelId="{026B0E21-797A-014C-909F-3EAC0212698A}">
      <dsp:nvSpPr>
        <dsp:cNvPr id="0" name=""/>
        <dsp:cNvSpPr/>
      </dsp:nvSpPr>
      <dsp:spPr>
        <a:xfrm>
          <a:off x="548277" y="67139"/>
          <a:ext cx="7675878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130" tIns="0" rIns="29013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Requirements</a:t>
          </a:r>
          <a:endParaRPr lang="en-US" sz="2100" kern="1200"/>
        </a:p>
      </dsp:txBody>
      <dsp:txXfrm>
        <a:off x="578539" y="97401"/>
        <a:ext cx="7615354" cy="559396"/>
      </dsp:txXfrm>
    </dsp:sp>
    <dsp:sp modelId="{A38FFCB5-1DB5-9C43-B47F-5C6FDAFFE7F3}">
      <dsp:nvSpPr>
        <dsp:cNvPr id="0" name=""/>
        <dsp:cNvSpPr/>
      </dsp:nvSpPr>
      <dsp:spPr>
        <a:xfrm>
          <a:off x="0" y="2321909"/>
          <a:ext cx="10965541" cy="218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48" tIns="437388" rIns="85104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/>
            <a:t>Multiple users may enter config mode and enter config commands.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/>
            <a:t>But only the transaction for which ‘commit’ is received first will be put ‘In-Progress’.</a:t>
          </a:r>
          <a:endParaRPr lang="en-US" sz="2100" kern="1200"/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 dirty="0"/>
            <a:t>All ‘commits’ from that point will be responded back with failure till the current ‘In-progress’ commit is finished and the ‘Running DB’ is updated.</a:t>
          </a:r>
          <a:endParaRPr lang="en-US" sz="2100" kern="1200" dirty="0"/>
        </a:p>
      </dsp:txBody>
      <dsp:txXfrm>
        <a:off x="0" y="2321909"/>
        <a:ext cx="10965541" cy="2182950"/>
      </dsp:txXfrm>
    </dsp:sp>
    <dsp:sp modelId="{90DC8D16-0B64-EA45-B2C3-FD479F5980E4}">
      <dsp:nvSpPr>
        <dsp:cNvPr id="0" name=""/>
        <dsp:cNvSpPr/>
      </dsp:nvSpPr>
      <dsp:spPr>
        <a:xfrm>
          <a:off x="548277" y="2011949"/>
          <a:ext cx="7675878" cy="6199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130" tIns="0" rIns="29013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Assumptions</a:t>
          </a:r>
          <a:endParaRPr lang="en-US" sz="2100" kern="1200"/>
        </a:p>
      </dsp:txBody>
      <dsp:txXfrm>
        <a:off x="578539" y="2042211"/>
        <a:ext cx="7615354" cy="559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FBE4E-A1D2-254A-B2B4-0B3798571335}">
      <dsp:nvSpPr>
        <dsp:cNvPr id="0" name=""/>
        <dsp:cNvSpPr/>
      </dsp:nvSpPr>
      <dsp:spPr>
        <a:xfrm>
          <a:off x="0" y="285525"/>
          <a:ext cx="10965542" cy="182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48" tIns="354076" rIns="85104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Write (and possibly read) transactions.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Initiated with a ‘commit’ command.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Only one allowed at any point in time.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Takes a write-lock on the System-wide Running DB 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dirty="0"/>
            <a:t>Only when merging the candidate DB with running DB -- ???.</a:t>
          </a:r>
          <a:endParaRPr lang="en-US" sz="1700" kern="1200" dirty="0"/>
        </a:p>
      </dsp:txBody>
      <dsp:txXfrm>
        <a:off x="0" y="285525"/>
        <a:ext cx="10965542" cy="1820700"/>
      </dsp:txXfrm>
    </dsp:sp>
    <dsp:sp modelId="{BBFFECC1-6EE8-724B-A937-E6924D6E94AC}">
      <dsp:nvSpPr>
        <dsp:cNvPr id="0" name=""/>
        <dsp:cNvSpPr/>
      </dsp:nvSpPr>
      <dsp:spPr>
        <a:xfrm>
          <a:off x="548277" y="34604"/>
          <a:ext cx="7675879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130" tIns="0" rIns="29013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CONFIG – Configuration Transactions</a:t>
          </a:r>
          <a:endParaRPr lang="en-US" sz="1700" kern="1200"/>
        </a:p>
      </dsp:txBody>
      <dsp:txXfrm>
        <a:off x="572775" y="59102"/>
        <a:ext cx="7626883" cy="452844"/>
      </dsp:txXfrm>
    </dsp:sp>
    <dsp:sp modelId="{4FCC39CF-7EBD-CF4F-9BDB-65DC8A0AC259}">
      <dsp:nvSpPr>
        <dsp:cNvPr id="0" name=""/>
        <dsp:cNvSpPr/>
      </dsp:nvSpPr>
      <dsp:spPr>
        <a:xfrm>
          <a:off x="0" y="2448945"/>
          <a:ext cx="10965542" cy="2088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48" tIns="354076" rIns="85104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Read-only transactions.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Initiated with a ‘show’ command.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Multiple parallel ‘show’ transaction may be allowed.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Takes a read-lock on the System-wide Running DB.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Cannot proceed while ‘merging of the candidate DB with running DB’ from a parallel CONFIG transaction.</a:t>
          </a:r>
          <a:endParaRPr lang="en-US" sz="1700" kern="1200"/>
        </a:p>
      </dsp:txBody>
      <dsp:txXfrm>
        <a:off x="0" y="2448945"/>
        <a:ext cx="10965542" cy="2088450"/>
      </dsp:txXfrm>
    </dsp:sp>
    <dsp:sp modelId="{00B5FAC4-B306-F143-B9BB-B0680A536D2D}">
      <dsp:nvSpPr>
        <dsp:cNvPr id="0" name=""/>
        <dsp:cNvSpPr/>
      </dsp:nvSpPr>
      <dsp:spPr>
        <a:xfrm>
          <a:off x="548277" y="2198025"/>
          <a:ext cx="7675879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130" tIns="0" rIns="29013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SHOW – Show Oper/Config Transactions</a:t>
          </a:r>
          <a:endParaRPr lang="en-US" sz="1700" kern="1200"/>
        </a:p>
      </dsp:txBody>
      <dsp:txXfrm>
        <a:off x="572775" y="2222523"/>
        <a:ext cx="7626883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E8A63-8C73-4B47-93A1-B5941E7CB980}">
      <dsp:nvSpPr>
        <dsp:cNvPr id="0" name=""/>
        <dsp:cNvSpPr/>
      </dsp:nvSpPr>
      <dsp:spPr>
        <a:xfrm>
          <a:off x="0" y="514012"/>
          <a:ext cx="10965542" cy="233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48" tIns="395732" rIns="85104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i="0" kern="1200" dirty="0"/>
            <a:t>Support for namespace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i="0" kern="1200" dirty="0"/>
            <a:t>Registration of </a:t>
          </a:r>
          <a:r>
            <a:rPr lang="en-IN" sz="1900" b="1" i="0" kern="1200" dirty="0" err="1"/>
            <a:t>callbacks</a:t>
          </a:r>
          <a:r>
            <a:rPr lang="en-IN" sz="1900" b="1" i="0" kern="1200" dirty="0"/>
            <a:t> at back-end. Possibly from multiple back-end daemons for the same configuration item with priority-based ordering.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i="0" kern="1200" dirty="0"/>
            <a:t>Delivery of </a:t>
          </a:r>
          <a:r>
            <a:rPr lang="en-IN" sz="1900" b="1" i="0" kern="1200" dirty="0" err="1"/>
            <a:t>callbacks</a:t>
          </a:r>
          <a:r>
            <a:rPr lang="en-IN" sz="1900" b="1" i="0" kern="1200" dirty="0"/>
            <a:t> registered from multiple backends for the same configuration item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0" i="0" kern="1200"/>
            <a:t>Avoid YANG parsing on back-end process.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0" i="0" kern="1200" dirty="0"/>
            <a:t>Provide all the keys of YANG XPath to back-end </a:t>
          </a:r>
          <a:r>
            <a:rPr lang="en-IN" sz="1900" b="0" i="0" kern="1200" dirty="0" err="1"/>
            <a:t>callback</a:t>
          </a:r>
          <a:r>
            <a:rPr lang="en-IN" sz="1900" b="0" i="0" kern="1200" dirty="0"/>
            <a:t> handlers.</a:t>
          </a:r>
          <a:endParaRPr lang="en-US" sz="1900" kern="1200" dirty="0"/>
        </a:p>
      </dsp:txBody>
      <dsp:txXfrm>
        <a:off x="0" y="514012"/>
        <a:ext cx="10965542" cy="2334150"/>
      </dsp:txXfrm>
    </dsp:sp>
    <dsp:sp modelId="{F5FB9B63-17E6-8B4C-BD7D-4B71BBB8EFAF}">
      <dsp:nvSpPr>
        <dsp:cNvPr id="0" name=""/>
        <dsp:cNvSpPr/>
      </dsp:nvSpPr>
      <dsp:spPr>
        <a:xfrm>
          <a:off x="548277" y="233572"/>
          <a:ext cx="7675879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130" tIns="0" rIns="290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/>
            <a:t>Items</a:t>
          </a:r>
          <a:endParaRPr lang="en-US" sz="1900" kern="1200"/>
        </a:p>
      </dsp:txBody>
      <dsp:txXfrm>
        <a:off x="575657" y="260952"/>
        <a:ext cx="7621119" cy="506120"/>
      </dsp:txXfrm>
    </dsp:sp>
    <dsp:sp modelId="{DE5B6163-382F-1D4E-8B77-D67743C34067}">
      <dsp:nvSpPr>
        <dsp:cNvPr id="0" name=""/>
        <dsp:cNvSpPr/>
      </dsp:nvSpPr>
      <dsp:spPr>
        <a:xfrm>
          <a:off x="0" y="3231202"/>
          <a:ext cx="10965542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48" tIns="395732" rIns="85104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0" i="0" kern="1200"/>
            <a:t>Re-use of existing NB callback handlers.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0" i="0" kern="1200"/>
            <a:t>Avoid duplicating YANG data tree across CMGD and back-end daemons.</a:t>
          </a:r>
          <a:endParaRPr lang="en-US" sz="1900" kern="1200"/>
        </a:p>
      </dsp:txBody>
      <dsp:txXfrm>
        <a:off x="0" y="3231202"/>
        <a:ext cx="10965542" cy="1107225"/>
      </dsp:txXfrm>
    </dsp:sp>
    <dsp:sp modelId="{5147AB6C-7D36-E349-9691-692F03FEDFAA}">
      <dsp:nvSpPr>
        <dsp:cNvPr id="0" name=""/>
        <dsp:cNvSpPr/>
      </dsp:nvSpPr>
      <dsp:spPr>
        <a:xfrm>
          <a:off x="548277" y="2950762"/>
          <a:ext cx="7675879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130" tIns="0" rIns="290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/>
            <a:t>Issues</a:t>
          </a:r>
          <a:endParaRPr lang="en-US" sz="1900" kern="1200"/>
        </a:p>
      </dsp:txBody>
      <dsp:txXfrm>
        <a:off x="575657" y="2978142"/>
        <a:ext cx="7621119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E8A63-8C73-4B47-93A1-B5941E7CB980}">
      <dsp:nvSpPr>
        <dsp:cNvPr id="0" name=""/>
        <dsp:cNvSpPr/>
      </dsp:nvSpPr>
      <dsp:spPr>
        <a:xfrm>
          <a:off x="0" y="514012"/>
          <a:ext cx="10965542" cy="233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48" tIns="395732" rIns="85104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i="0" kern="1200"/>
            <a:t>Support for namespace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i="0" kern="1200" dirty="0"/>
            <a:t>Registration of </a:t>
          </a:r>
          <a:r>
            <a:rPr lang="en-IN" sz="1900" b="1" i="0" kern="1200" dirty="0" err="1"/>
            <a:t>callbacks</a:t>
          </a:r>
          <a:r>
            <a:rPr lang="en-IN" sz="1900" b="1" i="0" kern="1200" dirty="0"/>
            <a:t> at back-end. Possibly from multiple back-end daemons for the same configuration item with priority-based ordering.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1" i="0" kern="1200"/>
            <a:t>Delivery of callbacks registered from multiple backends for the same configuration item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0" i="0" kern="1200"/>
            <a:t>Avoid YANG parsing on back-end process.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0" i="0" kern="1200"/>
            <a:t>Provide all the keys of YANG XPath to back-end callback handlers.</a:t>
          </a:r>
          <a:endParaRPr lang="en-US" sz="1900" kern="1200"/>
        </a:p>
      </dsp:txBody>
      <dsp:txXfrm>
        <a:off x="0" y="514012"/>
        <a:ext cx="10965542" cy="2334150"/>
      </dsp:txXfrm>
    </dsp:sp>
    <dsp:sp modelId="{F5FB9B63-17E6-8B4C-BD7D-4B71BBB8EFAF}">
      <dsp:nvSpPr>
        <dsp:cNvPr id="0" name=""/>
        <dsp:cNvSpPr/>
      </dsp:nvSpPr>
      <dsp:spPr>
        <a:xfrm>
          <a:off x="548277" y="233572"/>
          <a:ext cx="7675879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130" tIns="0" rIns="290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Low-level Designs</a:t>
          </a:r>
        </a:p>
      </dsp:txBody>
      <dsp:txXfrm>
        <a:off x="575657" y="260952"/>
        <a:ext cx="7621119" cy="506120"/>
      </dsp:txXfrm>
    </dsp:sp>
    <dsp:sp modelId="{DE5B6163-382F-1D4E-8B77-D67743C34067}">
      <dsp:nvSpPr>
        <dsp:cNvPr id="0" name=""/>
        <dsp:cNvSpPr/>
      </dsp:nvSpPr>
      <dsp:spPr>
        <a:xfrm>
          <a:off x="0" y="3231202"/>
          <a:ext cx="10965542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1048" tIns="395732" rIns="85104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0" i="0" kern="1200"/>
            <a:t>Re-use of existing NB callback handlers.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0" i="0" kern="1200"/>
            <a:t>Avoid duplicating YANG data tree across CMGD and back-end daemons.</a:t>
          </a:r>
          <a:endParaRPr lang="en-US" sz="1900" kern="1200"/>
        </a:p>
      </dsp:txBody>
      <dsp:txXfrm>
        <a:off x="0" y="3231202"/>
        <a:ext cx="10965542" cy="1107225"/>
      </dsp:txXfrm>
    </dsp:sp>
    <dsp:sp modelId="{5147AB6C-7D36-E349-9691-692F03FEDFAA}">
      <dsp:nvSpPr>
        <dsp:cNvPr id="0" name=""/>
        <dsp:cNvSpPr/>
      </dsp:nvSpPr>
      <dsp:spPr>
        <a:xfrm>
          <a:off x="548277" y="2950762"/>
          <a:ext cx="7675879" cy="5608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0130" tIns="0" rIns="29013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0" i="0" kern="1200"/>
            <a:t>Issues</a:t>
          </a:r>
          <a:endParaRPr lang="en-US" sz="1900" kern="1200"/>
        </a:p>
      </dsp:txBody>
      <dsp:txXfrm>
        <a:off x="575657" y="2978142"/>
        <a:ext cx="7621119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829CF-2C1B-8F46-9099-675FA3085281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E86D-3B7A-BB41-9049-D506B09EE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24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449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539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52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8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553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418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670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70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8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547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631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79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55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440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098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53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26762-6179-4604-8E37-52F6E167A7A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9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96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62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4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rgbClr val="0070C0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i="0" cap="none" baseline="0">
                <a:solidFill>
                  <a:schemeClr val="accent1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Role, Company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7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Freeform: Shape 45">
            <a:extLst>
              <a:ext uri="{FF2B5EF4-FFF2-40B4-BE49-F238E27FC236}">
                <a16:creationId xmlns:a16="http://schemas.microsoft.com/office/drawing/2014/main" id="{A004FB06-BED5-8F49-85ED-279187B50189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6"/>
              </a:gs>
              <a:gs pos="87000">
                <a:srgbClr val="0070C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5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F0815A8-DC90-8647-AC27-A4602403E99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10965542" cy="4572000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4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1pPr>
            <a:lvl2pPr marL="685800" indent="-228600">
              <a:buFont typeface="Wingdings" pitchFamily="2" charset="2"/>
              <a:buChar char="§"/>
              <a:defRPr sz="20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2pPr>
            <a:lvl3pPr marL="1143000" indent="-228600">
              <a:buFont typeface="Wingdings" pitchFamily="2" charset="2"/>
              <a:buChar char="§"/>
              <a:defRPr sz="1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3pPr>
            <a:lvl4pPr marL="1600200" indent="-228600">
              <a:buFont typeface="Wingdings" pitchFamily="2" charset="2"/>
              <a:buChar char="§"/>
              <a:defRPr sz="16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4pPr>
            <a:lvl5pPr marL="2057400" indent="-228600">
              <a:buFont typeface="Wingdings" pitchFamily="2" charset="2"/>
              <a:buChar char="§"/>
              <a:defRPr sz="16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5pPr>
            <a:lvl6pPr marL="2514600" indent="-228600">
              <a:buFont typeface="Wingdings" pitchFamily="2" charset="2"/>
              <a:buChar char="§"/>
              <a:defRPr sz="16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FBA2513-A6A9-8049-937C-7753D7089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170" y="365125"/>
            <a:ext cx="10965543" cy="663482"/>
          </a:xfrm>
        </p:spPr>
        <p:txBody>
          <a:bodyPr wrap="none">
            <a:normAutofit/>
          </a:bodyPr>
          <a:lstStyle>
            <a:lvl1pPr>
              <a:defRPr sz="4000" b="0" i="0">
                <a:solidFill>
                  <a:srgbClr val="1847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4D6D1B9-817B-2840-9704-96B6C6496414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8171" y="1148081"/>
            <a:ext cx="10965543" cy="34417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6478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7761129" cy="4572000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 sz="2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1pPr>
            <a:lvl2pPr marL="685800" indent="-228600">
              <a:buFont typeface="Wingdings" pitchFamily="2" charset="2"/>
              <a:buChar char="§"/>
              <a:defRPr sz="24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2pPr>
            <a:lvl3pPr marL="1143000" indent="-228600">
              <a:buFont typeface="Wingdings" pitchFamily="2" charset="2"/>
              <a:buChar char="§"/>
              <a:defRPr sz="20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3pPr>
            <a:lvl4pPr marL="1600200" indent="-228600">
              <a:buFont typeface="Wingdings" pitchFamily="2" charset="2"/>
              <a:buChar char="§"/>
              <a:defRPr sz="1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4pPr>
            <a:lvl5pPr marL="2057400" indent="-228600">
              <a:buFont typeface="Wingdings" pitchFamily="2" charset="2"/>
              <a:buChar char="§"/>
              <a:defRPr sz="1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5pPr>
            <a:lvl6pPr marL="2514600" indent="-228600">
              <a:buFont typeface="Wingdings" pitchFamily="2" charset="2"/>
              <a:buChar char="§"/>
              <a:defRPr sz="1800" b="0" i="0">
                <a:solidFill>
                  <a:schemeClr val="bg2">
                    <a:lumMod val="25000"/>
                  </a:schemeClr>
                </a:solidFill>
                <a:latin typeface="Metropolis" pitchFamily="2" charset="77"/>
              </a:defRPr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8169" y="271874"/>
            <a:ext cx="10965543" cy="663482"/>
          </a:xfrm>
        </p:spPr>
        <p:txBody>
          <a:bodyPr wrap="none">
            <a:normAutofit/>
          </a:bodyPr>
          <a:lstStyle>
            <a:lvl1pPr>
              <a:defRPr sz="4000" b="0" i="0">
                <a:solidFill>
                  <a:srgbClr val="1847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8169" y="807086"/>
            <a:ext cx="10965543" cy="34417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800" y="1600200"/>
            <a:ext cx="3505200" cy="4572000"/>
          </a:xfrm>
          <a:solidFill>
            <a:srgbClr val="0070C0"/>
          </a:solidFill>
        </p:spPr>
        <p:txBody>
          <a:bodyPr lIns="360000" tIns="360000" rIns="360000" bIns="360000"/>
          <a:lstStyle>
            <a:lvl1pPr marL="225425" indent="-225425">
              <a:tabLst/>
              <a:defRPr sz="18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1pPr>
            <a:lvl2pPr marL="363538" indent="-176213">
              <a:buClr>
                <a:schemeClr val="bg1"/>
              </a:buClr>
              <a:tabLst/>
              <a:defRPr sz="18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2pPr>
            <a:lvl3pPr marL="539750" indent="-176213">
              <a:buClr>
                <a:schemeClr val="bg1"/>
              </a:buClr>
              <a:tabLst/>
              <a:defRPr sz="14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3pPr>
            <a:lvl4pPr marL="715963" indent="-176213">
              <a:buClr>
                <a:schemeClr val="bg1"/>
              </a:buClr>
              <a:tabLst/>
              <a:defRPr sz="14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4pPr>
            <a:lvl5pPr marL="6858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 marL="893763" indent="-254000">
              <a:buClrTx/>
              <a:tabLst/>
              <a:defRPr sz="14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6pPr>
            <a:lvl7pPr marL="1155700" indent="-363538">
              <a:buClrTx/>
              <a:tabLst/>
              <a:defRPr sz="1400" b="0" i="0">
                <a:solidFill>
                  <a:schemeClr val="bg1">
                    <a:lumMod val="95000"/>
                  </a:schemeClr>
                </a:solidFill>
                <a:latin typeface="Metropolis" pitchFamily="2" charset="77"/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  <a:p>
            <a:pPr lvl="6"/>
            <a:r>
              <a:rPr lang="en-US" dirty="0"/>
              <a:t>Sixth level</a:t>
            </a:r>
          </a:p>
          <a:p>
            <a:pPr lvl="7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65635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i="0" cap="none" baseline="0">
                <a:solidFill>
                  <a:srgbClr val="184788"/>
                </a:solidFill>
                <a:latin typeface="Metropolis" pitchFamily="2" charset="77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accent6"/>
                </a:solidFill>
                <a:latin typeface="Metropolis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6"/>
              </a:gs>
              <a:gs pos="87000">
                <a:srgbClr val="0070C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6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12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98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95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04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0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4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12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24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3EF0F-6277-644B-915B-5512EEC4F576}" type="datetimeFigureOut">
              <a:rPr lang="en-US" smtClean="0"/>
              <a:t>6/24/21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39ABD-B2A5-9D4E-B672-FBF564B78C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7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Routing/frr/wiki/FRR-Centralized-Management-Requirements" TargetMode="External"/><Relationship Id="rId2" Type="http://schemas.openxmlformats.org/officeDocument/2006/relationships/hyperlink" Target="https://github.com/opensourcerouting/frr/wiki/Architecture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034104-0355-41EB-B7DE-F671AC22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725" y="2268581"/>
            <a:ext cx="6003242" cy="729343"/>
          </a:xfrm>
        </p:spPr>
        <p:txBody>
          <a:bodyPr>
            <a:normAutofit fontScale="90000"/>
          </a:bodyPr>
          <a:lstStyle/>
          <a:p>
            <a:r>
              <a:rPr lang="en-IN" sz="3200" dirty="0" err="1"/>
              <a:t>NorthBound</a:t>
            </a:r>
            <a:r>
              <a:rPr lang="en-IN" sz="3200" dirty="0"/>
              <a:t> Infrastructure</a:t>
            </a:r>
            <a:br>
              <a:rPr lang="en-IN" sz="3200" dirty="0"/>
            </a:br>
            <a:r>
              <a:rPr lang="en-IN" sz="2400" dirty="0"/>
              <a:t>Proposal on Centralised Management Daemon (CMGD)</a:t>
            </a:r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EF5357-5A0C-D14F-BD7D-96EFE70AA50F}"/>
              </a:ext>
            </a:extLst>
          </p:cNvPr>
          <p:cNvSpPr/>
          <p:nvPr/>
        </p:nvSpPr>
        <p:spPr>
          <a:xfrm>
            <a:off x="5814725" y="5009348"/>
            <a:ext cx="5115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Pushpasis</a:t>
            </a:r>
            <a:r>
              <a:rPr lang="en-US" dirty="0">
                <a:solidFill>
                  <a:schemeClr val="tx2"/>
                </a:solidFill>
              </a:rPr>
              <a:t> Sarkar &lt;</a:t>
            </a:r>
            <a:r>
              <a:rPr lang="en-US" dirty="0" err="1">
                <a:solidFill>
                  <a:schemeClr val="tx2"/>
                </a:solidFill>
              </a:rPr>
              <a:t>spushpasis@vmware.com</a:t>
            </a:r>
            <a:r>
              <a:rPr lang="en-US" dirty="0">
                <a:solidFill>
                  <a:schemeClr val="tx2"/>
                </a:solidFill>
              </a:rPr>
              <a:t>&gt;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34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81A9483-2B85-8D45-B35A-299D8F21F6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2" t="25098" r="58216" b="19019"/>
          <a:stretch/>
        </p:blipFill>
        <p:spPr>
          <a:xfrm>
            <a:off x="514039" y="1151256"/>
            <a:ext cx="6962525" cy="5141968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69" y="271874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Datastore Model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69" y="807086"/>
            <a:ext cx="10965543" cy="3441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NETCONF RFC8342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958CA78-A7CB-4A88-8997-BEDB6074CA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04905" y="1151256"/>
            <a:ext cx="3887096" cy="514196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8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1FA730-0E0B-854B-B33F-02C55C8AB73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Config Datastores/DBs</a:t>
            </a:r>
          </a:p>
          <a:p>
            <a:pPr marL="800100" lvl="1" indent="-342900"/>
            <a:r>
              <a:rPr lang="en-US" dirty="0"/>
              <a:t>NETCONF RFC6536</a:t>
            </a:r>
          </a:p>
          <a:p>
            <a:pPr marL="1257300" lvl="2" indent="-342900"/>
            <a:r>
              <a:rPr lang="en-US" dirty="0"/>
              <a:t>Running DB </a:t>
            </a:r>
          </a:p>
          <a:p>
            <a:pPr marL="1714500" lvl="3" indent="-342900"/>
            <a:r>
              <a:rPr lang="en-US" dirty="0"/>
              <a:t>Global – SUPPORT: YES</a:t>
            </a:r>
          </a:p>
          <a:p>
            <a:pPr marL="1257300" lvl="2" indent="-342900"/>
            <a:r>
              <a:rPr lang="en-US" dirty="0"/>
              <a:t>Candidate DB </a:t>
            </a:r>
          </a:p>
          <a:p>
            <a:pPr marL="1714500" lvl="3" indent="-342900"/>
            <a:r>
              <a:rPr lang="en-US" dirty="0"/>
              <a:t>Global – SUPPORT: YES</a:t>
            </a:r>
          </a:p>
          <a:p>
            <a:pPr marL="1714500" lvl="3" indent="-342900"/>
            <a:r>
              <a:rPr lang="en-US" dirty="0"/>
              <a:t>Per-Session –Not needed</a:t>
            </a:r>
          </a:p>
          <a:p>
            <a:pPr marL="1257300" lvl="2" indent="-342900"/>
            <a:r>
              <a:rPr lang="en-US" dirty="0"/>
              <a:t>Startup DB </a:t>
            </a:r>
          </a:p>
          <a:p>
            <a:pPr marL="1714500" lvl="3" indent="-342900"/>
            <a:r>
              <a:rPr lang="en-US" dirty="0"/>
              <a:t>Global – SUPPORT: YES</a:t>
            </a:r>
          </a:p>
          <a:p>
            <a:pPr marL="1257300" lvl="2" indent="-342900"/>
            <a:r>
              <a:rPr lang="en-US" dirty="0"/>
              <a:t>Intended DB -- Global</a:t>
            </a:r>
          </a:p>
          <a:p>
            <a:pPr marL="1714500" lvl="3" indent="-342900"/>
            <a:r>
              <a:rPr lang="en-US" dirty="0"/>
              <a:t>Should it be Supported?</a:t>
            </a:r>
          </a:p>
          <a:p>
            <a:pPr marL="800100" lvl="1" indent="-342900"/>
            <a:r>
              <a:rPr lang="en-US" dirty="0"/>
              <a:t>Others</a:t>
            </a:r>
          </a:p>
          <a:p>
            <a:pPr marL="1257300" lvl="2" indent="-342900"/>
            <a:r>
              <a:rPr lang="en-US" dirty="0"/>
              <a:t>Multiple copies for Rollback???</a:t>
            </a:r>
          </a:p>
          <a:p>
            <a:pPr marL="342900" indent="-342900"/>
            <a:r>
              <a:rPr lang="en-US" dirty="0"/>
              <a:t>Operational Datastores/DB</a:t>
            </a:r>
          </a:p>
          <a:p>
            <a:pPr marL="800100" lvl="1" indent="-342900"/>
            <a:r>
              <a:rPr lang="en-US" dirty="0"/>
              <a:t>Both Config(</a:t>
            </a:r>
            <a:r>
              <a:rPr lang="en-US" dirty="0" err="1"/>
              <a:t>config:true</a:t>
            </a:r>
            <a:r>
              <a:rPr lang="en-US" dirty="0"/>
              <a:t>) and Operational(</a:t>
            </a:r>
            <a:r>
              <a:rPr lang="en-US" dirty="0" err="1"/>
              <a:t>config:false</a:t>
            </a:r>
            <a:r>
              <a:rPr lang="en-US" dirty="0"/>
              <a:t>) data.</a:t>
            </a:r>
          </a:p>
          <a:p>
            <a:pPr marL="800100" lvl="1" indent="-342900"/>
            <a:r>
              <a:rPr lang="en-US" dirty="0"/>
              <a:t>WRITE operations NOT allowed.</a:t>
            </a:r>
          </a:p>
          <a:p>
            <a:pPr marL="800100" lvl="1" indent="-342900"/>
            <a:r>
              <a:rPr lang="en-US" dirty="0"/>
              <a:t>READ always fetched from back-end.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Datastores Requirements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Types of Datastores</a:t>
            </a:r>
          </a:p>
        </p:txBody>
      </p:sp>
    </p:spTree>
    <p:extLst>
      <p:ext uri="{BB962C8B-B14F-4D97-AF65-F5344CB8AC3E}">
        <p14:creationId xmlns:p14="http://schemas.microsoft.com/office/powerpoint/2010/main" val="340744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29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1FA730-0E0B-854B-B33F-02C55C8AB73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CLI Terminal / VTYSH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NETCONF (RFC6241) Agent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/>
              <a:t>RESTCONF (RFC8040) Agent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dirty="0"/>
              <a:t>GRPC (</a:t>
            </a:r>
            <a:r>
              <a:rPr lang="en-US" dirty="0" err="1"/>
              <a:t>grpc.io</a:t>
            </a:r>
            <a:r>
              <a:rPr lang="en-US" dirty="0"/>
              <a:t>) Agent</a:t>
            </a: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Front-End Clients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1FA730-0E0B-854B-B33F-02C55C8AB73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22148" y="1752600"/>
            <a:ext cx="5351565" cy="4572000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US" dirty="0"/>
              <a:t>Operations</a:t>
            </a:r>
          </a:p>
          <a:p>
            <a:pPr marL="800100" lvl="1" indent="-342900"/>
            <a:r>
              <a:rPr lang="en-US" dirty="0"/>
              <a:t>Base (RFC6241)</a:t>
            </a:r>
          </a:p>
          <a:p>
            <a:pPr marL="1257300" lvl="2" indent="-342900"/>
            <a:r>
              <a:rPr lang="en-US" dirty="0"/>
              <a:t>&lt;lock&gt;</a:t>
            </a:r>
          </a:p>
          <a:p>
            <a:pPr marL="1257300" lvl="2" indent="-342900"/>
            <a:r>
              <a:rPr lang="en-US" dirty="0"/>
              <a:t>&lt;unlock&gt;</a:t>
            </a:r>
          </a:p>
          <a:p>
            <a:pPr marL="1257300" lvl="2" indent="-342900"/>
            <a:r>
              <a:rPr lang="en-US" dirty="0"/>
              <a:t>&lt;get-config&gt;</a:t>
            </a:r>
          </a:p>
          <a:p>
            <a:pPr marL="1257300" lvl="2" indent="-342900"/>
            <a:r>
              <a:rPr lang="en-US" dirty="0"/>
              <a:t>&lt;edit-config&gt;</a:t>
            </a:r>
          </a:p>
          <a:p>
            <a:pPr marL="1257300" lvl="2" indent="-342900"/>
            <a:r>
              <a:rPr lang="en-US" dirty="0"/>
              <a:t>&lt;delete-config&gt;</a:t>
            </a:r>
          </a:p>
          <a:p>
            <a:pPr marL="1257300" lvl="2" indent="-342900"/>
            <a:r>
              <a:rPr lang="en-US" dirty="0"/>
              <a:t>&lt;copy-config&gt;</a:t>
            </a:r>
          </a:p>
          <a:p>
            <a:pPr marL="1257300" lvl="2" indent="-342900"/>
            <a:r>
              <a:rPr lang="en-US" dirty="0"/>
              <a:t>&lt;commit&gt;</a:t>
            </a:r>
          </a:p>
          <a:p>
            <a:pPr marL="1257300" lvl="2" indent="-342900"/>
            <a:r>
              <a:rPr lang="en-US" dirty="0"/>
              <a:t>&lt;get&gt;</a:t>
            </a:r>
          </a:p>
          <a:p>
            <a:pPr marL="800100" lvl="1" indent="-342900"/>
            <a:r>
              <a:rPr lang="en-US" dirty="0"/>
              <a:t>Others (RFC6241)</a:t>
            </a:r>
          </a:p>
          <a:p>
            <a:pPr marL="1257300" lvl="2" indent="-342900"/>
            <a:r>
              <a:rPr lang="en-US" dirty="0"/>
              <a:t>&lt;validate&gt; – dry-run for ‘candidate’</a:t>
            </a:r>
          </a:p>
          <a:p>
            <a:pPr marL="1257300" lvl="2" indent="-342900"/>
            <a:r>
              <a:rPr lang="en-US" dirty="0"/>
              <a:t>&lt;commit&gt; without &lt;commit-confirmed&gt;</a:t>
            </a:r>
          </a:p>
          <a:p>
            <a:pPr marL="1257300" lvl="2" indent="-342900"/>
            <a:r>
              <a:rPr lang="en-US" dirty="0"/>
              <a:t>&lt;cancel-commit&gt; – NOT Supported</a:t>
            </a:r>
          </a:p>
          <a:p>
            <a:pPr marL="800100" lvl="1" indent="-342900"/>
            <a:r>
              <a:rPr lang="en-US" dirty="0"/>
              <a:t>RFC 8526</a:t>
            </a:r>
          </a:p>
          <a:p>
            <a:pPr marL="1257300" lvl="2" indent="-342900"/>
            <a:r>
              <a:rPr lang="en-US" dirty="0"/>
              <a:t>&lt;get-data&gt;</a:t>
            </a:r>
          </a:p>
          <a:p>
            <a:pPr marL="1257300" lvl="2" indent="-342900"/>
            <a:r>
              <a:rPr lang="en-US" dirty="0"/>
              <a:t>&lt;edit-data&gt;</a:t>
            </a:r>
          </a:p>
          <a:p>
            <a:pPr marL="800100" lvl="1" indent="-342900"/>
            <a:endParaRPr lang="en-US" dirty="0"/>
          </a:p>
          <a:p>
            <a:pPr marL="800100" lvl="1" indent="-3429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Front-End Clients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NETCONF Requirements (RFC6241/RFC6536/RFC8526)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72B66DB-8414-5541-B265-BDCCD901E0EA}"/>
              </a:ext>
            </a:extLst>
          </p:cNvPr>
          <p:cNvSpPr txBox="1">
            <a:spLocks/>
          </p:cNvSpPr>
          <p:nvPr/>
        </p:nvSpPr>
        <p:spPr>
          <a:xfrm>
            <a:off x="760571" y="1752600"/>
            <a:ext cx="535156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Datastores/DBs</a:t>
            </a:r>
          </a:p>
          <a:p>
            <a:pPr marL="800100" lvl="1" indent="-342900"/>
            <a:r>
              <a:rPr lang="en-US" dirty="0"/>
              <a:t>Running DB &lt;Global&gt;</a:t>
            </a:r>
          </a:p>
          <a:p>
            <a:pPr marL="800100" lvl="1" indent="-342900"/>
            <a:r>
              <a:rPr lang="en-US" dirty="0"/>
              <a:t>Candidate DB &lt;Global&gt;</a:t>
            </a:r>
          </a:p>
          <a:p>
            <a:pPr marL="800100" lvl="1" indent="-342900"/>
            <a:r>
              <a:rPr lang="en-US" dirty="0"/>
              <a:t>Startup DB &lt;Global&gt;</a:t>
            </a:r>
          </a:p>
          <a:p>
            <a:pPr marL="800100" lvl="1" indent="-342900"/>
            <a:r>
              <a:rPr lang="en-US" dirty="0"/>
              <a:t>Intended DB &lt;Global&gt; ???</a:t>
            </a:r>
          </a:p>
          <a:p>
            <a:pPr marL="342900" indent="-342900"/>
            <a:r>
              <a:rPr lang="en-US" dirty="0"/>
              <a:t>Features</a:t>
            </a:r>
          </a:p>
          <a:p>
            <a:pPr marL="800100" lvl="1" indent="-342900"/>
            <a:r>
              <a:rPr lang="en-US" dirty="0"/>
              <a:t>Writable Running</a:t>
            </a:r>
          </a:p>
          <a:p>
            <a:pPr marL="800100" lvl="1" indent="-342900"/>
            <a:r>
              <a:rPr lang="en-US" dirty="0"/>
              <a:t>Candidate Configuration</a:t>
            </a:r>
          </a:p>
          <a:p>
            <a:pPr marL="800100" lvl="1" indent="-342900"/>
            <a:r>
              <a:rPr lang="en-US" dirty="0"/>
              <a:t>Rollback-on-error</a:t>
            </a:r>
          </a:p>
          <a:p>
            <a:pPr marL="800100" lvl="1" indent="-342900"/>
            <a:r>
              <a:rPr lang="en-US" dirty="0"/>
              <a:t>Validate</a:t>
            </a:r>
          </a:p>
          <a:p>
            <a:pPr marL="800100" lvl="1" indent="-342900"/>
            <a:r>
              <a:rPr lang="en-US" dirty="0"/>
              <a:t>Distinct Startup DB</a:t>
            </a:r>
          </a:p>
          <a:p>
            <a:pPr marL="800100" lvl="1" indent="-342900"/>
            <a:r>
              <a:rPr lang="en-US" dirty="0"/>
              <a:t>Operational Default</a:t>
            </a:r>
          </a:p>
        </p:txBody>
      </p:sp>
    </p:spTree>
    <p:extLst>
      <p:ext uri="{BB962C8B-B14F-4D97-AF65-F5344CB8AC3E}">
        <p14:creationId xmlns:p14="http://schemas.microsoft.com/office/powerpoint/2010/main" val="14141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Front-End Clients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NETCONF Capabilities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A46F80E-F169-074A-ACD5-DFCC3AE9A05D}"/>
              </a:ext>
            </a:extLst>
          </p:cNvPr>
          <p:cNvGraphicFramePr>
            <a:graphicFrameLocks noGrp="1"/>
          </p:cNvGraphicFramePr>
          <p:nvPr/>
        </p:nvGraphicFramePr>
        <p:xfrm>
          <a:off x="1386541" y="1611725"/>
          <a:ext cx="9196295" cy="4598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894">
                  <a:extLst>
                    <a:ext uri="{9D8B030D-6E8A-4147-A177-3AD203B41FA5}">
                      <a16:colId xmlns:a16="http://schemas.microsoft.com/office/drawing/2014/main" val="3242047705"/>
                    </a:ext>
                  </a:extLst>
                </a:gridCol>
                <a:gridCol w="5175272">
                  <a:extLst>
                    <a:ext uri="{9D8B030D-6E8A-4147-A177-3AD203B41FA5}">
                      <a16:colId xmlns:a16="http://schemas.microsoft.com/office/drawing/2014/main" val="808900598"/>
                    </a:ext>
                  </a:extLst>
                </a:gridCol>
                <a:gridCol w="1454129">
                  <a:extLst>
                    <a:ext uri="{9D8B030D-6E8A-4147-A177-3AD203B41FA5}">
                      <a16:colId xmlns:a16="http://schemas.microsoft.com/office/drawing/2014/main" val="94300044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r>
                        <a:rPr lang="en-US" dirty="0"/>
                        <a:t>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3615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Writable-Running Capability </a:t>
                      </a:r>
                    </a:p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[RFC6241 section8.2]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Allow direct write operations like &lt;edit-config&gt; and &lt;copy-config&gt; on ‘Running’ datastore as target.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122117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Candidate Configuration Capability </a:t>
                      </a:r>
                    </a:p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[RFC6241 section 8.3]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Supports a candidate configuration datastore.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Requires supporting &lt;commit&gt; and &lt;discard-changes&gt; operation along with other regular operations.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7334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Confirmed Commit Capability </a:t>
                      </a:r>
                    </a:p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[RFC6241 section 8.4]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 &lt;commit&gt; operation with &lt;confirmed-commit&gt;,  &lt;commit-timeout&gt; and &lt;persist&gt; parameters.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 &lt;cancel-commit&gt; operation.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3617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Rollback-on-Error Capability</a:t>
                      </a:r>
                    </a:p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[RFC6241 section 8.5]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Support the "rollback-on-error" value in the &lt;error-option&gt; parameter to the &lt;edit-config&gt; 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2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77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Front-End Clients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NETCONF Capabilities (contd.)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A46F80E-F169-074A-ACD5-DFCC3AE9A05D}"/>
              </a:ext>
            </a:extLst>
          </p:cNvPr>
          <p:cNvGraphicFramePr>
            <a:graphicFrameLocks noGrp="1"/>
          </p:cNvGraphicFramePr>
          <p:nvPr/>
        </p:nvGraphicFramePr>
        <p:xfrm>
          <a:off x="1386541" y="1611725"/>
          <a:ext cx="9196295" cy="4140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894">
                  <a:extLst>
                    <a:ext uri="{9D8B030D-6E8A-4147-A177-3AD203B41FA5}">
                      <a16:colId xmlns:a16="http://schemas.microsoft.com/office/drawing/2014/main" val="3242047705"/>
                    </a:ext>
                  </a:extLst>
                </a:gridCol>
                <a:gridCol w="5175272">
                  <a:extLst>
                    <a:ext uri="{9D8B030D-6E8A-4147-A177-3AD203B41FA5}">
                      <a16:colId xmlns:a16="http://schemas.microsoft.com/office/drawing/2014/main" val="808900598"/>
                    </a:ext>
                  </a:extLst>
                </a:gridCol>
                <a:gridCol w="1454129">
                  <a:extLst>
                    <a:ext uri="{9D8B030D-6E8A-4147-A177-3AD203B41FA5}">
                      <a16:colId xmlns:a16="http://schemas.microsoft.com/office/drawing/2014/main" val="94300044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r>
                        <a:rPr lang="en-US" dirty="0"/>
                        <a:t>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3615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Validate Capability</a:t>
                      </a:r>
                    </a:p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[RFC6241 section 8.6]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 &lt;validate&gt; operation.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 &lt;test-option&gt; parameter for &lt;edit-config&gt; operation.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122117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Distinct </a:t>
                      </a:r>
                      <a:r>
                        <a:rPr lang="en-IN" sz="18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Startup</a:t>
                      </a: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Capability</a:t>
                      </a:r>
                    </a:p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[RFC6241 section 8.7]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Support separate running and </a:t>
                      </a:r>
                      <a:r>
                        <a:rPr lang="en-IN" dirty="0" err="1"/>
                        <a:t>startup</a:t>
                      </a:r>
                      <a:r>
                        <a:rPr lang="en-IN" dirty="0"/>
                        <a:t> configuration datastores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873346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 Capability </a:t>
                      </a:r>
                    </a:p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[RFC6241 section 8.8]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Ability to accept the &lt;</a:t>
                      </a:r>
                      <a:r>
                        <a:rPr lang="en-IN" dirty="0" err="1"/>
                        <a:t>url</a:t>
                      </a:r>
                      <a:r>
                        <a:rPr lang="en-IN" dirty="0"/>
                        <a:t>&gt; element in &lt;source&gt; and &lt;target&gt; parameters.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443617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XPath Capability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[RFC6241 section 8.9]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Supports the use of XPath expressions in the &lt;filter&gt; element.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326385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Yang Library Capability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[RFC8526 section 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Advertise support for YANG library 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0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00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Front-End Clients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NETCONF Capabilities (contd.)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A46F80E-F169-074A-ACD5-DFCC3AE9A05D}"/>
              </a:ext>
            </a:extLst>
          </p:cNvPr>
          <p:cNvGraphicFramePr>
            <a:graphicFrameLocks noGrp="1"/>
          </p:cNvGraphicFramePr>
          <p:nvPr/>
        </p:nvGraphicFramePr>
        <p:xfrm>
          <a:off x="1386541" y="1611725"/>
          <a:ext cx="9196295" cy="1580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6894">
                  <a:extLst>
                    <a:ext uri="{9D8B030D-6E8A-4147-A177-3AD203B41FA5}">
                      <a16:colId xmlns:a16="http://schemas.microsoft.com/office/drawing/2014/main" val="3242047705"/>
                    </a:ext>
                  </a:extLst>
                </a:gridCol>
                <a:gridCol w="5175272">
                  <a:extLst>
                    <a:ext uri="{9D8B030D-6E8A-4147-A177-3AD203B41FA5}">
                      <a16:colId xmlns:a16="http://schemas.microsoft.com/office/drawing/2014/main" val="808900598"/>
                    </a:ext>
                  </a:extLst>
                </a:gridCol>
                <a:gridCol w="1454129">
                  <a:extLst>
                    <a:ext uri="{9D8B030D-6E8A-4147-A177-3AD203B41FA5}">
                      <a16:colId xmlns:a16="http://schemas.microsoft.com/office/drawing/2014/main" val="943000447"/>
                    </a:ext>
                  </a:extLst>
                </a:gridCol>
              </a:tblGrid>
              <a:tr h="391886">
                <a:tc>
                  <a:txBody>
                    <a:bodyPr/>
                    <a:lstStyle/>
                    <a:p>
                      <a:r>
                        <a:rPr lang="en-US" dirty="0"/>
                        <a:t>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36151"/>
                  </a:ext>
                </a:extLst>
              </a:tr>
              <a:tr h="391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“with-operational-defaults” Capability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[RFC8526 section 3.1.1.2]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Support &lt;with-defaults&gt; parameter with &lt;get-data&gt; operation.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7610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75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1FA730-0E0B-854B-B33F-02C55C8AB73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22148" y="1752600"/>
            <a:ext cx="5351565" cy="457200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Operations</a:t>
            </a:r>
          </a:p>
          <a:p>
            <a:pPr marL="800100" lvl="1" indent="-342900"/>
            <a:r>
              <a:rPr lang="en-US" dirty="0"/>
              <a:t>HEAD</a:t>
            </a:r>
          </a:p>
          <a:p>
            <a:pPr marL="1257300" lvl="2" indent="-342900"/>
            <a:r>
              <a:rPr lang="en-US" dirty="0"/>
              <a:t>Get key fields only.</a:t>
            </a:r>
          </a:p>
          <a:p>
            <a:pPr marL="800100" lvl="1" indent="-342900"/>
            <a:r>
              <a:rPr lang="en-US" dirty="0"/>
              <a:t>GET</a:t>
            </a:r>
          </a:p>
          <a:p>
            <a:pPr marL="800100" lvl="1" indent="-342900"/>
            <a:r>
              <a:rPr lang="en-US" dirty="0"/>
              <a:t>POST</a:t>
            </a:r>
          </a:p>
          <a:p>
            <a:pPr marL="1257300" lvl="2" indent="-342900"/>
            <a:r>
              <a:rPr lang="en-US" dirty="0"/>
              <a:t>Create -- Config</a:t>
            </a:r>
          </a:p>
          <a:p>
            <a:pPr marL="1257300" lvl="2" indent="-342900"/>
            <a:r>
              <a:rPr lang="en-US" dirty="0"/>
              <a:t>Invoke -- RPC</a:t>
            </a:r>
          </a:p>
          <a:p>
            <a:pPr marL="800100" lvl="1" indent="-342900"/>
            <a:r>
              <a:rPr lang="en-US" dirty="0"/>
              <a:t>PUT</a:t>
            </a:r>
          </a:p>
          <a:p>
            <a:pPr marL="800100" lvl="1" indent="-342900"/>
            <a:r>
              <a:rPr lang="en-US" dirty="0"/>
              <a:t>PATCH</a:t>
            </a:r>
          </a:p>
          <a:p>
            <a:pPr marL="800100" lvl="1" indent="-342900"/>
            <a:r>
              <a:rPr lang="en-US" dirty="0"/>
              <a:t>DELETE</a:t>
            </a:r>
          </a:p>
          <a:p>
            <a:pPr marL="800100" lvl="1" indent="-342900"/>
            <a:r>
              <a:rPr lang="en-US" dirty="0"/>
              <a:t>QUERY</a:t>
            </a:r>
          </a:p>
          <a:p>
            <a:pPr marL="800100" lvl="1" indent="-342900"/>
            <a:endParaRPr lang="en-US" dirty="0"/>
          </a:p>
          <a:p>
            <a:pPr marL="800100" lvl="1" indent="-342900"/>
            <a:endParaRPr lang="en-US" dirty="0"/>
          </a:p>
          <a:p>
            <a:pPr marL="800100" lvl="1" indent="-342900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Front-End Clients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RESTCONF Requirements (RFC8040)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72B66DB-8414-5541-B265-BDCCD901E0EA}"/>
              </a:ext>
            </a:extLst>
          </p:cNvPr>
          <p:cNvSpPr txBox="1">
            <a:spLocks/>
          </p:cNvSpPr>
          <p:nvPr/>
        </p:nvSpPr>
        <p:spPr>
          <a:xfrm>
            <a:off x="760571" y="1752600"/>
            <a:ext cx="5351565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/>
              <a:t>Datastores/DBs</a:t>
            </a:r>
          </a:p>
          <a:p>
            <a:pPr marL="800100" lvl="1" indent="-342900"/>
            <a:r>
              <a:rPr lang="en-US" dirty="0"/>
              <a:t>Running DB &lt;Global&gt;</a:t>
            </a:r>
          </a:p>
          <a:p>
            <a:pPr marL="800100" lvl="1" indent="-342900"/>
            <a:r>
              <a:rPr lang="en-US" dirty="0"/>
              <a:t>Candidate DB &lt;Global&gt;</a:t>
            </a:r>
          </a:p>
        </p:txBody>
      </p:sp>
    </p:spTree>
    <p:extLst>
      <p:ext uri="{BB962C8B-B14F-4D97-AF65-F5344CB8AC3E}">
        <p14:creationId xmlns:p14="http://schemas.microsoft.com/office/powerpoint/2010/main" val="373705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Front-End Clients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RESTCONF Requirements (RFC8040)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A804E8-3F9C-204A-9F40-28C6C06F1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7" t="15000" r="55318" b="10196"/>
          <a:stretch/>
        </p:blipFill>
        <p:spPr>
          <a:xfrm>
            <a:off x="712415" y="1456857"/>
            <a:ext cx="5110161" cy="5130147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059733-D913-EC4A-9F16-EEA76EFA8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2" t="40157" r="59588" b="28627"/>
          <a:stretch/>
        </p:blipFill>
        <p:spPr>
          <a:xfrm>
            <a:off x="6272580" y="1456857"/>
            <a:ext cx="5354002" cy="30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0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1FA730-0E0B-854B-B33F-02C55C8AB73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/>
              <a:t>Performance impact on individual daemons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Loading huge configuration data.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Retrieving huge operational data.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Direct IPC between CLI client and FRR daemons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Too many internal IPC channels with other forms of UI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Running DB maintained inside individual daemons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Collection of ‘show running-configuration’ over multiple IPC channels.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Possible ordering issues with transaction-based configuration commits leading to inconsistent state.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Burden of YANG data parsing and validations on backend daemons.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NorthBound</a:t>
            </a:r>
            <a:r>
              <a:rPr lang="en-US" dirty="0"/>
              <a:t>(NB) Infrastructure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E50C80-7F38-DA41-96D9-7C27B08EE25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/>
              <a:t>Problems with it</a:t>
            </a:r>
          </a:p>
        </p:txBody>
      </p:sp>
    </p:spTree>
    <p:extLst>
      <p:ext uri="{BB962C8B-B14F-4D97-AF65-F5344CB8AC3E}">
        <p14:creationId xmlns:p14="http://schemas.microsoft.com/office/powerpoint/2010/main" val="86856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rmAutofit/>
          </a:bodyPr>
          <a:lstStyle/>
          <a:p>
            <a:r>
              <a:rPr lang="en-IN" sz="1800" dirty="0"/>
              <a:t>INIT_SESSION_REQ&lt;Client-Connection-Id&gt;</a:t>
            </a:r>
          </a:p>
          <a:p>
            <a:r>
              <a:rPr lang="en-IN" sz="1800" dirty="0"/>
              <a:t>INIT_SESSION_REPLY&lt;Client-Connection-Id, Session-Id&gt;</a:t>
            </a:r>
          </a:p>
          <a:p>
            <a:r>
              <a:rPr lang="en-IN" sz="1800" dirty="0"/>
              <a:t>LOCK_DB_REQ &lt;Session-Id, Database-Id&gt;</a:t>
            </a:r>
          </a:p>
          <a:p>
            <a:r>
              <a:rPr lang="en-IN" sz="1800" dirty="0"/>
              <a:t>LOCK_DB_REPLY &lt;Session-Id, Database-Id&gt;</a:t>
            </a:r>
          </a:p>
          <a:p>
            <a:r>
              <a:rPr lang="en-IN" sz="1800" dirty="0"/>
              <a:t>UNLOCK_DB_REQ &lt;Session-Id, Database-Id&gt;</a:t>
            </a:r>
          </a:p>
          <a:p>
            <a:r>
              <a:rPr lang="en-IN" sz="1800" dirty="0"/>
              <a:t>UNLOCK_DB_REPLY &lt;Session-Id, Database-Id&gt;</a:t>
            </a:r>
          </a:p>
          <a:p>
            <a:r>
              <a:rPr lang="en-IN" sz="1800" dirty="0"/>
              <a:t>GET_CONFIG_REQ &lt;Session-Id, Database-Id, Base-Yang-</a:t>
            </a:r>
            <a:r>
              <a:rPr lang="en-IN" sz="1800" dirty="0" err="1"/>
              <a:t>Xpath</a:t>
            </a:r>
            <a:r>
              <a:rPr lang="en-IN" sz="1800" dirty="0"/>
              <a:t>&gt;</a:t>
            </a:r>
          </a:p>
          <a:p>
            <a:r>
              <a:rPr lang="en-IN" sz="1800" dirty="0"/>
              <a:t>GET_CONFIG_REPLY &lt;Session-Id, Database-Id, Base-Yang-</a:t>
            </a:r>
            <a:r>
              <a:rPr lang="en-IN" sz="1800" dirty="0" err="1"/>
              <a:t>Xpath</a:t>
            </a:r>
            <a:r>
              <a:rPr lang="en-IN" sz="1800" dirty="0"/>
              <a:t>, Yang-Data-Set&gt;</a:t>
            </a:r>
          </a:p>
          <a:p>
            <a:r>
              <a:rPr lang="en-IN" sz="1800" dirty="0"/>
              <a:t>SET_CONFIG_REQ &lt;Session-Id, Database-Id, Base-Yang-</a:t>
            </a:r>
            <a:r>
              <a:rPr lang="en-IN" sz="1800" dirty="0" err="1"/>
              <a:t>Xpath</a:t>
            </a:r>
            <a:r>
              <a:rPr lang="en-IN" sz="1800" dirty="0"/>
              <a:t>, Delete&gt;</a:t>
            </a:r>
          </a:p>
          <a:p>
            <a:r>
              <a:rPr lang="en-IN" sz="1800" dirty="0"/>
              <a:t>SET_CONFIG_REPLY &lt;Session-Id, Database-id, Base-Yang-</a:t>
            </a:r>
            <a:r>
              <a:rPr lang="en-IN" sz="1800" dirty="0" err="1"/>
              <a:t>Xpath</a:t>
            </a:r>
            <a:r>
              <a:rPr lang="en-IN" sz="1800" dirty="0"/>
              <a:t>, Status&gt;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Interface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CMGD Front-End Adapter Message-API</a:t>
            </a:r>
          </a:p>
        </p:txBody>
      </p:sp>
    </p:spTree>
    <p:extLst>
      <p:ext uri="{BB962C8B-B14F-4D97-AF65-F5344CB8AC3E}">
        <p14:creationId xmlns:p14="http://schemas.microsoft.com/office/powerpoint/2010/main" val="37835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 Interface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CMGD Front-End Adapter Message-API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81394BF3-76A4-4D45-AF92-77436D1BFA5F}"/>
              </a:ext>
            </a:extLst>
          </p:cNvPr>
          <p:cNvSpPr txBox="1">
            <a:spLocks/>
          </p:cNvSpPr>
          <p:nvPr/>
        </p:nvSpPr>
        <p:spPr>
          <a:xfrm>
            <a:off x="608171" y="1600200"/>
            <a:ext cx="10662214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/>
              <a:t>VALIDATE_CONFIG_REQ &lt;Session-Id, Database-Id&gt;</a:t>
            </a:r>
          </a:p>
          <a:p>
            <a:r>
              <a:rPr lang="en-IN" sz="1800" dirty="0"/>
              <a:t>VALIDATE_CONFIG_REPLY &lt;Session-Id, Database-id&gt;</a:t>
            </a:r>
          </a:p>
          <a:p>
            <a:r>
              <a:rPr lang="en-IN" sz="1800" dirty="0"/>
              <a:t>COMMIT_CONFIG_REQ &lt;Session-Id, Source-Db-Id, </a:t>
            </a:r>
            <a:r>
              <a:rPr lang="en-IN" sz="1800" dirty="0" err="1"/>
              <a:t>Dest</a:t>
            </a:r>
            <a:r>
              <a:rPr lang="en-IN" sz="1800" dirty="0"/>
              <a:t>-Db-Id&gt;</a:t>
            </a:r>
          </a:p>
          <a:p>
            <a:r>
              <a:rPr lang="en-IN" sz="1800" dirty="0"/>
              <a:t>COMMIT_CONFIG_REPLY &lt;Session-Id, Source-Db-id, </a:t>
            </a:r>
            <a:r>
              <a:rPr lang="en-IN" sz="1800" dirty="0" err="1"/>
              <a:t>Dest</a:t>
            </a:r>
            <a:r>
              <a:rPr lang="en-IN" sz="1800" dirty="0"/>
              <a:t>-Db-Id, Status&gt;</a:t>
            </a:r>
          </a:p>
          <a:p>
            <a:r>
              <a:rPr lang="en-IN" sz="1800" dirty="0"/>
              <a:t>GET_DATA_REQ &lt;Session-Id, Database-Id, Base-Yang-</a:t>
            </a:r>
            <a:r>
              <a:rPr lang="en-IN" sz="1800" dirty="0" err="1"/>
              <a:t>Xpath</a:t>
            </a:r>
            <a:r>
              <a:rPr lang="en-IN" sz="1800" dirty="0"/>
              <a:t>&gt;</a:t>
            </a:r>
          </a:p>
          <a:p>
            <a:r>
              <a:rPr lang="en-IN" sz="1800" dirty="0"/>
              <a:t>GET_DATA_REPLY &lt;Session-Id, Database-id, Base-Yang-</a:t>
            </a:r>
            <a:r>
              <a:rPr lang="en-IN" sz="1800" dirty="0" err="1"/>
              <a:t>Xpath</a:t>
            </a:r>
            <a:r>
              <a:rPr lang="en-IN" sz="1800" dirty="0"/>
              <a:t>, Yang-Data-Set&gt;</a:t>
            </a:r>
          </a:p>
          <a:p>
            <a:r>
              <a:rPr lang="en-IN" sz="1800" dirty="0"/>
              <a:t>DATA_NOTIFY_REQ &lt;Database-Id, Base-Yang-</a:t>
            </a:r>
            <a:r>
              <a:rPr lang="en-IN" sz="1800" dirty="0" err="1"/>
              <a:t>Xpath</a:t>
            </a:r>
            <a:r>
              <a:rPr lang="en-IN" sz="1800" dirty="0"/>
              <a:t>, Yang-Data-Set&gt;</a:t>
            </a:r>
          </a:p>
          <a:p>
            <a:r>
              <a:rPr lang="en-IN" sz="1800" dirty="0"/>
              <a:t>CLOSE_SESSION_REQ&lt;Session-Id&gt;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6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Front-End Interface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NETCONF Client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2A91AA3-C183-B84F-985B-814442DD1C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0600" y="1222744"/>
            <a:ext cx="3802912" cy="5149848"/>
          </a:xfrm>
        </p:spPr>
        <p:txBody>
          <a:bodyPr lIns="180000" tIns="360000" rIns="180000" bIns="360000">
            <a:normAutofit lnSpcReduction="10000"/>
          </a:bodyPr>
          <a:lstStyle/>
          <a:p>
            <a:r>
              <a:rPr lang="en-IN" dirty="0"/>
              <a:t>&lt;lock&gt;</a:t>
            </a:r>
          </a:p>
          <a:p>
            <a:pPr lvl="1"/>
            <a:r>
              <a:rPr lang="en-IN" dirty="0"/>
              <a:t>LOCK_DB_REQ/REPLY</a:t>
            </a:r>
          </a:p>
          <a:p>
            <a:r>
              <a:rPr lang="en-IN" dirty="0"/>
              <a:t>&lt;get-config/get-data&gt; for ‘running’ or ‘candidate’ DB.</a:t>
            </a:r>
          </a:p>
          <a:p>
            <a:pPr lvl="1"/>
            <a:r>
              <a:rPr lang="en-IN" dirty="0"/>
              <a:t>GET_CONFIG_REQ/REPLY</a:t>
            </a:r>
          </a:p>
          <a:p>
            <a:r>
              <a:rPr lang="en-IN" dirty="0"/>
              <a:t>&lt;edit-config&gt;/&lt;edit-data&gt;</a:t>
            </a:r>
          </a:p>
          <a:p>
            <a:pPr lvl="1"/>
            <a:r>
              <a:rPr lang="en-IN" dirty="0"/>
              <a:t>SET_CONFIG_REQ/REPLY</a:t>
            </a:r>
          </a:p>
          <a:p>
            <a:pPr lvl="1"/>
            <a:r>
              <a:rPr lang="en-IN" dirty="0"/>
              <a:t>VALIDATE_CONFIG_REQ/REPLY for ‘running’ DB and ‘</a:t>
            </a:r>
            <a:r>
              <a:rPr lang="en-IN" dirty="0" err="1"/>
              <a:t>test-only:true</a:t>
            </a:r>
            <a:r>
              <a:rPr lang="en-IN" dirty="0"/>
              <a:t>’.</a:t>
            </a:r>
          </a:p>
          <a:p>
            <a:pPr lvl="1"/>
            <a:r>
              <a:rPr lang="en-IN" dirty="0"/>
              <a:t>COMMIT_CONFIG_REQ/REPLY for ‘running’ DB and ‘</a:t>
            </a:r>
            <a:r>
              <a:rPr lang="en-IN" dirty="0" err="1"/>
              <a:t>test-only:false</a:t>
            </a:r>
            <a:r>
              <a:rPr lang="en-IN" dirty="0"/>
              <a:t>’.</a:t>
            </a:r>
          </a:p>
          <a:p>
            <a:r>
              <a:rPr lang="en-IN" dirty="0"/>
              <a:t>&lt;validate&gt;</a:t>
            </a:r>
          </a:p>
          <a:p>
            <a:pPr lvl="1"/>
            <a:r>
              <a:rPr lang="en-IN" dirty="0"/>
              <a:t>VALIDATE_CONFIG_REQ/REPLY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398979-4C7F-6D4D-A567-EA0CE345D9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E30EABF-F394-0E44-864E-8D36B8A9677C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7708628" cy="457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en-IN" sz="2400" dirty="0"/>
          </a:p>
        </p:txBody>
      </p:sp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92EBB8A9-E000-A94C-9DDE-E06F54B2D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5" t="20196" r="4390" b="10000"/>
          <a:stretch/>
        </p:blipFill>
        <p:spPr>
          <a:xfrm>
            <a:off x="359258" y="1263759"/>
            <a:ext cx="8041342" cy="510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Front-End Interface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NETCONF Client (contd.)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2A91AA3-C183-B84F-985B-814442DD1C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0600" y="1222744"/>
            <a:ext cx="3802912" cy="5149848"/>
          </a:xfrm>
        </p:spPr>
        <p:txBody>
          <a:bodyPr lIns="180000" tIns="360000" rIns="180000" bIns="360000">
            <a:normAutofit/>
          </a:bodyPr>
          <a:lstStyle/>
          <a:p>
            <a:r>
              <a:rPr lang="en-IN" dirty="0"/>
              <a:t>&lt;copy-config&gt;/&lt;commit&gt;</a:t>
            </a:r>
          </a:p>
          <a:p>
            <a:pPr lvl="1"/>
            <a:r>
              <a:rPr lang="en-IN" dirty="0"/>
              <a:t>COMMIT_CONFIG_REQ/REPLY. </a:t>
            </a:r>
          </a:p>
          <a:p>
            <a:r>
              <a:rPr lang="en-IN" dirty="0"/>
              <a:t>&lt;get-data&gt;/&lt;get&gt; for ‘operational’ DB.</a:t>
            </a:r>
          </a:p>
          <a:p>
            <a:pPr lvl="1"/>
            <a:r>
              <a:rPr lang="en-IN" dirty="0"/>
              <a:t>GET_DATA_REQ/REPLY</a:t>
            </a:r>
          </a:p>
          <a:p>
            <a:r>
              <a:rPr lang="en-IN" dirty="0"/>
              <a:t>&lt;unlock&gt;</a:t>
            </a:r>
          </a:p>
          <a:p>
            <a:pPr lvl="1"/>
            <a:r>
              <a:rPr lang="en-IN" dirty="0"/>
              <a:t>UNLOCK_DB_REQ/REPLY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398979-4C7F-6D4D-A567-EA0CE345D9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E30EABF-F394-0E44-864E-8D36B8A9677C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7708628" cy="457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en-IN" sz="2400" dirty="0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DD66ACFD-36BF-C847-9D3C-E5B424804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5" t="23043" r="4268" b="64944"/>
          <a:stretch/>
        </p:blipFill>
        <p:spPr>
          <a:xfrm>
            <a:off x="345811" y="1242696"/>
            <a:ext cx="8041341" cy="881939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E42BA123-65CF-CB43-B591-79BCDA1307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48" t="46078" r="4144" b="7079"/>
          <a:stretch/>
        </p:blipFill>
        <p:spPr>
          <a:xfrm>
            <a:off x="359258" y="2144587"/>
            <a:ext cx="8041341" cy="373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2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Front-End Interface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RESTCONF Client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2A91AA3-C183-B84F-985B-814442DD1C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0600" y="1222744"/>
            <a:ext cx="3802912" cy="5149848"/>
          </a:xfrm>
        </p:spPr>
        <p:txBody>
          <a:bodyPr lIns="180000" tIns="360000" rIns="180000" bIns="360000">
            <a:normAutofit/>
          </a:bodyPr>
          <a:lstStyle/>
          <a:p>
            <a:r>
              <a:rPr lang="en-IN" dirty="0"/>
              <a:t>POST/PUT/PATCH/DELETE</a:t>
            </a:r>
          </a:p>
          <a:p>
            <a:pPr lvl="1"/>
            <a:r>
              <a:rPr lang="en-IN" dirty="0"/>
              <a:t>LOCK_DB_REQ/REPLY</a:t>
            </a:r>
          </a:p>
          <a:p>
            <a:pPr lvl="1"/>
            <a:r>
              <a:rPr lang="en-IN" dirty="0"/>
              <a:t>SET_CONFIG_REQ/REPLY</a:t>
            </a:r>
          </a:p>
          <a:p>
            <a:pPr lvl="1"/>
            <a:r>
              <a:rPr lang="en-IN" dirty="0"/>
              <a:t>COMMIT_CONFIG_REQ/REPLY</a:t>
            </a:r>
          </a:p>
          <a:p>
            <a:pPr lvl="1"/>
            <a:r>
              <a:rPr lang="en-IN" dirty="0"/>
              <a:t>UNLOCK_DB_REQ/REPLY</a:t>
            </a:r>
          </a:p>
          <a:p>
            <a:r>
              <a:rPr lang="en-IN" dirty="0"/>
              <a:t>HEAD/GET</a:t>
            </a:r>
          </a:p>
          <a:p>
            <a:pPr lvl="1"/>
            <a:r>
              <a:rPr lang="en-IN" dirty="0"/>
              <a:t>LOCK_DB_REQ/REPLY</a:t>
            </a:r>
          </a:p>
          <a:p>
            <a:pPr lvl="1"/>
            <a:r>
              <a:rPr lang="en-IN" dirty="0"/>
              <a:t>GET_CONFIG_REQ/REPLY</a:t>
            </a:r>
          </a:p>
          <a:p>
            <a:pPr lvl="1"/>
            <a:r>
              <a:rPr lang="en-IN" dirty="0"/>
              <a:t>UNLOCK_DB_REQ/REPLY</a:t>
            </a:r>
          </a:p>
          <a:p>
            <a:pPr lvl="1"/>
            <a:r>
              <a:rPr lang="en-IN" dirty="0"/>
              <a:t>GET_DATA_REQ/REPLY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398979-4C7F-6D4D-A567-EA0CE345D9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E30EABF-F394-0E44-864E-8D36B8A9677C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7708628" cy="457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en-IN" sz="2400" dirty="0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13D312F-A18D-E342-9A02-D9DD9FB02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25" t="23043" r="4022" b="7078"/>
          <a:stretch/>
        </p:blipFill>
        <p:spPr>
          <a:xfrm>
            <a:off x="318917" y="1258570"/>
            <a:ext cx="8081683" cy="52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r>
              <a:rPr lang="en-IN" b="1" dirty="0"/>
              <a:t>Back-End Registration</a:t>
            </a:r>
          </a:p>
          <a:p>
            <a:pPr lvl="1"/>
            <a:r>
              <a:rPr lang="en-IN" sz="1800" b="1" dirty="0"/>
              <a:t>CLIENT_SUBSCRIBE_REQ </a:t>
            </a:r>
            <a:r>
              <a:rPr lang="en-IN" sz="1800" dirty="0"/>
              <a:t>&lt;</a:t>
            </a:r>
            <a:r>
              <a:rPr lang="en-IN" sz="1800" dirty="0" err="1"/>
              <a:t>Req</a:t>
            </a:r>
            <a:r>
              <a:rPr lang="en-IN" sz="1800" dirty="0"/>
              <a:t>-Id, Base-Yang-</a:t>
            </a:r>
            <a:r>
              <a:rPr lang="en-IN" sz="1800" dirty="0" err="1"/>
              <a:t>Xpath</a:t>
            </a:r>
            <a:r>
              <a:rPr lang="en-IN" sz="1800" dirty="0"/>
              <a:t>, Filter-Type&gt;</a:t>
            </a:r>
          </a:p>
          <a:p>
            <a:pPr lvl="1"/>
            <a:r>
              <a:rPr lang="en-IN" sz="1800" b="1" dirty="0"/>
              <a:t>CLIENT_SUBSCRIBE_REPLY </a:t>
            </a:r>
            <a:r>
              <a:rPr lang="en-IN" sz="1800" dirty="0"/>
              <a:t>&lt;</a:t>
            </a:r>
            <a:r>
              <a:rPr lang="en-IN" sz="1800" dirty="0" err="1"/>
              <a:t>Req</a:t>
            </a:r>
            <a:r>
              <a:rPr lang="en-IN" sz="1800" dirty="0"/>
              <a:t>-Id, Status&gt;</a:t>
            </a:r>
          </a:p>
          <a:p>
            <a:r>
              <a:rPr lang="en-IN" b="1" dirty="0"/>
              <a:t>Transaction Management</a:t>
            </a:r>
          </a:p>
          <a:p>
            <a:pPr lvl="1"/>
            <a:r>
              <a:rPr lang="en-IN" sz="1800" b="1" dirty="0"/>
              <a:t>CREATE_TRXN_REQ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Create&gt; with ‘Create’=False for Delete request</a:t>
            </a:r>
          </a:p>
          <a:p>
            <a:pPr lvl="1"/>
            <a:r>
              <a:rPr lang="en-IN" sz="1800" b="1" dirty="0"/>
              <a:t>CREATE_TRXN_REPLY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Create, Status&gt;</a:t>
            </a:r>
          </a:p>
          <a:p>
            <a:r>
              <a:rPr lang="en-IN" sz="2200" b="1" dirty="0"/>
              <a:t>Notifications</a:t>
            </a:r>
          </a:p>
          <a:p>
            <a:pPr lvl="1"/>
            <a:r>
              <a:rPr lang="en-IN" sz="1800" b="1" dirty="0"/>
              <a:t>DATA_NOTIFY_REQ </a:t>
            </a:r>
            <a:r>
              <a:rPr lang="en-IN" sz="1800" dirty="0"/>
              <a:t>&lt;</a:t>
            </a:r>
            <a:r>
              <a:rPr lang="en-IN" sz="1800" dirty="0" err="1"/>
              <a:t>Xpath</a:t>
            </a:r>
            <a:r>
              <a:rPr lang="en-IN" sz="1800" dirty="0"/>
              <a:t>, </a:t>
            </a:r>
            <a:r>
              <a:rPr lang="en-IN" sz="1800" dirty="0" err="1"/>
              <a:t>DataContents</a:t>
            </a:r>
            <a:r>
              <a:rPr lang="en-IN" sz="1800" dirty="0"/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Backend-End Interface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CMGD Back-End Adapter Message-API</a:t>
            </a:r>
          </a:p>
        </p:txBody>
      </p:sp>
    </p:spTree>
    <p:extLst>
      <p:ext uri="{BB962C8B-B14F-4D97-AF65-F5344CB8AC3E}">
        <p14:creationId xmlns:p14="http://schemas.microsoft.com/office/powerpoint/2010/main" val="145255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BEFBF-85A1-F543-B8D3-340F6C1DC40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Autofit/>
          </a:bodyPr>
          <a:lstStyle/>
          <a:p>
            <a:r>
              <a:rPr lang="en-IN" b="1" dirty="0"/>
              <a:t>Configuration</a:t>
            </a:r>
          </a:p>
          <a:p>
            <a:pPr lvl="1"/>
            <a:r>
              <a:rPr lang="en-IN" sz="1800" b="1" dirty="0"/>
              <a:t>CREATE_CFGDATA_REQ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</a:t>
            </a:r>
            <a:r>
              <a:rPr lang="en-IN" sz="1800" dirty="0" err="1"/>
              <a:t>Req</a:t>
            </a:r>
            <a:r>
              <a:rPr lang="en-IN" sz="1800" dirty="0"/>
              <a:t>-Id, Batch-Id, </a:t>
            </a:r>
            <a:r>
              <a:rPr lang="en-IN" sz="1800" dirty="0" err="1"/>
              <a:t>ConfigDataContents</a:t>
            </a:r>
            <a:r>
              <a:rPr lang="en-IN" sz="1800" dirty="0"/>
              <a:t>&gt;</a:t>
            </a:r>
          </a:p>
          <a:p>
            <a:pPr lvl="1"/>
            <a:r>
              <a:rPr lang="en-IN" sz="1800" b="1" dirty="0"/>
              <a:t>CREATE_CFGDATA_ ERROR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</a:t>
            </a:r>
            <a:r>
              <a:rPr lang="en-IN" sz="1800" dirty="0" err="1"/>
              <a:t>Req</a:t>
            </a:r>
            <a:r>
              <a:rPr lang="en-IN" sz="1800" dirty="0"/>
              <a:t>-Id, Batch-Id, Status&gt;</a:t>
            </a:r>
          </a:p>
          <a:p>
            <a:pPr lvl="1"/>
            <a:r>
              <a:rPr lang="en-IN" sz="1800" b="1" dirty="0"/>
              <a:t>VALIDATE_CFGDATA_REQ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</a:t>
            </a:r>
            <a:r>
              <a:rPr lang="en-IN" sz="1800" dirty="0" err="1"/>
              <a:t>Req</a:t>
            </a:r>
            <a:r>
              <a:rPr lang="en-IN" sz="1800" dirty="0"/>
              <a:t>-Id, Batch-Id&gt;</a:t>
            </a:r>
          </a:p>
          <a:p>
            <a:pPr lvl="1"/>
            <a:r>
              <a:rPr lang="en-IN" sz="1800" b="1" dirty="0"/>
              <a:t>VALIDATE_CFGDATA_REPLY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Batch-Id, Status, </a:t>
            </a:r>
            <a:r>
              <a:rPr lang="en-IN" sz="1800" dirty="0" err="1"/>
              <a:t>ErrorInfo</a:t>
            </a:r>
            <a:r>
              <a:rPr lang="en-IN" sz="1800" dirty="0"/>
              <a:t>&gt;</a:t>
            </a:r>
          </a:p>
          <a:p>
            <a:pPr lvl="1"/>
            <a:r>
              <a:rPr lang="en-IN" sz="1800" b="1" dirty="0"/>
              <a:t>APPLY_CFGDATA_REQ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Batch-Id&gt;</a:t>
            </a:r>
          </a:p>
          <a:p>
            <a:pPr lvl="1"/>
            <a:r>
              <a:rPr lang="en-IN" sz="1800" b="1" dirty="0"/>
              <a:t>APPLY_CFGDATA_REPLY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Batch-Id, Status, </a:t>
            </a:r>
            <a:r>
              <a:rPr lang="en-IN" sz="1800" dirty="0" err="1"/>
              <a:t>ErrorInfo</a:t>
            </a:r>
            <a:r>
              <a:rPr lang="en-IN" sz="1800" dirty="0"/>
              <a:t>&gt;</a:t>
            </a:r>
          </a:p>
          <a:p>
            <a:r>
              <a:rPr lang="en-IN" b="1" dirty="0"/>
              <a:t>Retrieving </a:t>
            </a:r>
            <a:r>
              <a:rPr lang="en-IN" b="1" dirty="0" err="1"/>
              <a:t>Opertional</a:t>
            </a:r>
            <a:r>
              <a:rPr lang="en-IN" b="1" dirty="0"/>
              <a:t> Data</a:t>
            </a:r>
          </a:p>
          <a:p>
            <a:pPr lvl="1"/>
            <a:r>
              <a:rPr lang="en-IN" sz="1800" b="1" dirty="0"/>
              <a:t>GET_OPERDATA_REQ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</a:t>
            </a:r>
            <a:r>
              <a:rPr lang="en-IN" sz="1800" dirty="0" err="1"/>
              <a:t>Req</a:t>
            </a:r>
            <a:r>
              <a:rPr lang="en-IN" sz="1800" dirty="0"/>
              <a:t>-Id, Base-Yang-</a:t>
            </a:r>
            <a:r>
              <a:rPr lang="en-IN" sz="1800" dirty="0" err="1"/>
              <a:t>Xpath</a:t>
            </a:r>
            <a:r>
              <a:rPr lang="en-IN" sz="1800" dirty="0"/>
              <a:t>, Filter-Type&gt;</a:t>
            </a:r>
          </a:p>
          <a:p>
            <a:pPr lvl="1"/>
            <a:r>
              <a:rPr lang="en-IN" sz="1800" b="1" dirty="0"/>
              <a:t>GET_OPERDATA_REPLY </a:t>
            </a:r>
            <a:r>
              <a:rPr lang="en-IN" sz="1800" dirty="0"/>
              <a:t>&lt;</a:t>
            </a:r>
            <a:r>
              <a:rPr lang="en-IN" sz="1800" dirty="0" err="1"/>
              <a:t>Trxn</a:t>
            </a:r>
            <a:r>
              <a:rPr lang="en-IN" sz="1800" dirty="0"/>
              <a:t>-Id, </a:t>
            </a:r>
            <a:r>
              <a:rPr lang="en-IN" sz="1800" dirty="0" err="1"/>
              <a:t>Req</a:t>
            </a:r>
            <a:r>
              <a:rPr lang="en-IN" sz="1800" dirty="0"/>
              <a:t>-Id, </a:t>
            </a:r>
            <a:r>
              <a:rPr lang="en-IN" sz="1800" dirty="0" err="1"/>
              <a:t>OperDataContents</a:t>
            </a:r>
            <a:r>
              <a:rPr lang="en-IN" sz="1800" dirty="0"/>
              <a:t>&gt;</a:t>
            </a:r>
          </a:p>
          <a:p>
            <a:r>
              <a:rPr lang="en-IN" b="1" dirty="0"/>
              <a:t>Invoke RPC/Action</a:t>
            </a:r>
          </a:p>
          <a:p>
            <a:pPr lvl="1"/>
            <a:r>
              <a:rPr lang="en-IN" sz="1800" b="1" dirty="0"/>
              <a:t>ACTION_REQ </a:t>
            </a:r>
            <a:r>
              <a:rPr lang="en-IN" sz="1800" dirty="0"/>
              <a:t>&lt; </a:t>
            </a:r>
            <a:r>
              <a:rPr lang="en-IN" sz="1800" dirty="0" err="1"/>
              <a:t>Trxn</a:t>
            </a:r>
            <a:r>
              <a:rPr lang="en-IN" sz="1800" dirty="0"/>
              <a:t>-Id, </a:t>
            </a:r>
            <a:r>
              <a:rPr lang="en-IN" sz="1800" dirty="0" err="1"/>
              <a:t>Req</a:t>
            </a:r>
            <a:r>
              <a:rPr lang="en-IN" sz="1800" dirty="0"/>
              <a:t>-Id, Yang-</a:t>
            </a:r>
            <a:r>
              <a:rPr lang="en-IN" sz="1800" dirty="0" err="1"/>
              <a:t>Xpath</a:t>
            </a:r>
            <a:r>
              <a:rPr lang="en-IN" sz="1800" dirty="0"/>
              <a:t>&gt;</a:t>
            </a:r>
          </a:p>
          <a:p>
            <a:pPr lvl="1"/>
            <a:r>
              <a:rPr lang="en-IN" sz="1800" b="1" dirty="0"/>
              <a:t>ACTION_REPLY </a:t>
            </a:r>
            <a:r>
              <a:rPr lang="en-IN" sz="1800" dirty="0"/>
              <a:t>&lt; </a:t>
            </a:r>
            <a:r>
              <a:rPr lang="en-IN" sz="1800" dirty="0" err="1"/>
              <a:t>Trxn</a:t>
            </a:r>
            <a:r>
              <a:rPr lang="en-IN" sz="1800" dirty="0"/>
              <a:t>-Id, </a:t>
            </a:r>
            <a:r>
              <a:rPr lang="en-IN" sz="1800" dirty="0" err="1"/>
              <a:t>Req</a:t>
            </a:r>
            <a:r>
              <a:rPr lang="en-IN" sz="1800" dirty="0"/>
              <a:t>-Id, Status, </a:t>
            </a:r>
            <a:r>
              <a:rPr lang="en-IN" sz="1800" dirty="0" err="1"/>
              <a:t>ErrorIfAny</a:t>
            </a:r>
            <a:r>
              <a:rPr lang="en-IN" sz="1800" dirty="0"/>
              <a:t>&gt;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674242-5B86-7242-B05A-03546F19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Backend-End Interface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D456084-D25B-504A-B817-DCBA189B48C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CMGD Back-End Adapter Message-API</a:t>
            </a:r>
          </a:p>
        </p:txBody>
      </p:sp>
    </p:spTree>
    <p:extLst>
      <p:ext uri="{BB962C8B-B14F-4D97-AF65-F5344CB8AC3E}">
        <p14:creationId xmlns:p14="http://schemas.microsoft.com/office/powerpoint/2010/main" val="34760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6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69" y="271874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Transaction Management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69" y="807086"/>
            <a:ext cx="10965543" cy="3441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/>
              <a:t>Low-level Design details</a:t>
            </a:r>
          </a:p>
        </p:txBody>
      </p:sp>
      <p:graphicFrame>
        <p:nvGraphicFramePr>
          <p:cNvPr id="18" name="Content Placeholder 1">
            <a:extLst>
              <a:ext uri="{FF2B5EF4-FFF2-40B4-BE49-F238E27FC236}">
                <a16:creationId xmlns:a16="http://schemas.microsoft.com/office/drawing/2014/main" id="{E2D4F5CA-8CD9-4DB6-BD87-6DACBA9996E4}"/>
              </a:ext>
            </a:extLst>
          </p:cNvPr>
          <p:cNvGraphicFramePr>
            <a:graphicFrameLocks noGrp="1"/>
          </p:cNvGraphicFramePr>
          <p:nvPr>
            <p:ph sz="quarter" idx="19"/>
          </p:nvPr>
        </p:nvGraphicFramePr>
        <p:xfrm>
          <a:off x="608171" y="1600200"/>
          <a:ext cx="10965541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5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08462F9A-B834-5944-872E-12F7C5BAB66C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4" y="1174621"/>
            <a:ext cx="8260461" cy="4997580"/>
          </a:xfrm>
          <a:noFill/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C46ED4B1-F6D6-442F-82E8-DFA15FF1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Architecture</a:t>
            </a:r>
          </a:p>
        </p:txBody>
      </p:sp>
      <p:sp>
        <p:nvSpPr>
          <p:cNvPr id="17" name="Subtitle 3">
            <a:extLst>
              <a:ext uri="{FF2B5EF4-FFF2-40B4-BE49-F238E27FC236}">
                <a16:creationId xmlns:a16="http://schemas.microsoft.com/office/drawing/2014/main" id="{A1061ED0-70E5-4280-98FF-D2F02101F4F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D976DB9-E01D-E24D-A7BD-1F1EC7D5C2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04249" y="1311465"/>
            <a:ext cx="3860159" cy="4943810"/>
          </a:xfrm>
        </p:spPr>
        <p:txBody>
          <a:bodyPr lIns="180000" tIns="180000" rIns="180000" bIns="360000">
            <a:normAutofit fontScale="92500"/>
          </a:bodyPr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Running DB and YANG trees maintained across all back-end daemons.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Harder to maintain consistency of configuration state across the system.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Bulk of UI processing borne by back-end daemons.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Keeping away from attending to other regular businesses.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Performance impact while 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Commit large configuration or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Retrieving large operational dataset(s). 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Full-Mesh’ of IPC connections between UI Front-end(s) and Back-end daemons.</a:t>
            </a:r>
          </a:p>
          <a:p>
            <a:pPr marL="638175" lvl="2" indent="-285750">
              <a:buFont typeface="Wingdings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13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1FA730-0E0B-854B-B33F-02C55C8AB73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479177"/>
            <a:ext cx="3512008" cy="4811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User 1</a:t>
            </a:r>
          </a:p>
          <a:p>
            <a:pPr marL="0" indent="0">
              <a:buNone/>
            </a:pPr>
            <a:r>
              <a:rPr lang="en-US" sz="1200" b="1" dirty="0"/>
              <a:t>$ config terminal</a:t>
            </a:r>
          </a:p>
          <a:p>
            <a:pPr marL="0" indent="0">
              <a:buNone/>
            </a:pPr>
            <a:r>
              <a:rPr lang="en-US" sz="1200" b="1" dirty="0"/>
              <a:t># </a:t>
            </a:r>
            <a:r>
              <a:rPr lang="en-US" sz="1200" b="1" dirty="0" err="1">
                <a:solidFill>
                  <a:srgbClr val="0070C0"/>
                </a:solidFill>
              </a:rPr>
              <a:t>vrf</a:t>
            </a:r>
            <a:r>
              <a:rPr lang="en-US" sz="1200" b="1" dirty="0">
                <a:solidFill>
                  <a:srgbClr val="0070C0"/>
                </a:solidFill>
              </a:rPr>
              <a:t> red</a:t>
            </a:r>
          </a:p>
          <a:p>
            <a:pPr marL="0" indent="0">
              <a:buNone/>
            </a:pPr>
            <a:r>
              <a:rPr lang="en-US" sz="1200" b="1" dirty="0"/>
              <a:t># </a:t>
            </a:r>
            <a:r>
              <a:rPr lang="en-US" sz="1200" b="1" dirty="0">
                <a:solidFill>
                  <a:srgbClr val="0070C0"/>
                </a:solidFill>
              </a:rPr>
              <a:t>Ip route 1.1.1.1/32 ens192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# </a:t>
            </a:r>
            <a:r>
              <a:rPr lang="en-US" sz="1300" b="1" dirty="0"/>
              <a:t>show config</a:t>
            </a:r>
          </a:p>
          <a:p>
            <a:pPr marL="457200" lvl="1" indent="0">
              <a:buNone/>
            </a:pPr>
            <a:r>
              <a:rPr lang="en-US" sz="1300" b="1" dirty="0" err="1">
                <a:solidFill>
                  <a:srgbClr val="0070C0"/>
                </a:solidFill>
              </a:rPr>
              <a:t>vrf</a:t>
            </a:r>
            <a:r>
              <a:rPr lang="en-US" sz="1300" b="1" dirty="0">
                <a:solidFill>
                  <a:srgbClr val="0070C0"/>
                </a:solidFill>
              </a:rPr>
              <a:t> red</a:t>
            </a:r>
          </a:p>
          <a:p>
            <a:pPr marL="457200" lvl="1" indent="0">
              <a:buNone/>
            </a:pPr>
            <a:r>
              <a:rPr lang="en-US" sz="1300" b="1" dirty="0">
                <a:solidFill>
                  <a:srgbClr val="0070C0"/>
                </a:solidFill>
              </a:rPr>
              <a:t>Ip router 1.1.1.1/32 ens192</a:t>
            </a:r>
            <a:endParaRPr lang="en-US" sz="1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# commit</a:t>
            </a:r>
          </a:p>
          <a:p>
            <a:pPr marL="0" indent="0">
              <a:buNone/>
            </a:pPr>
            <a:endParaRPr lang="en-US" sz="1200" b="1" dirty="0"/>
          </a:p>
          <a:p>
            <a:pPr marL="457200" lvl="1" indent="0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&lt;commit successful&gt;</a:t>
            </a:r>
          </a:p>
          <a:p>
            <a:pPr marL="0" indent="0">
              <a:buNone/>
            </a:pPr>
            <a:r>
              <a:rPr lang="en-US" sz="1200" b="1" dirty="0"/>
              <a:t>#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Transaction Management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8287" y="970233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Handling Multiple User Sessions: OPTION1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0299306-B751-F047-A445-AC517D33A4C1}"/>
              </a:ext>
            </a:extLst>
          </p:cNvPr>
          <p:cNvSpPr txBox="1">
            <a:spLocks/>
          </p:cNvSpPr>
          <p:nvPr/>
        </p:nvSpPr>
        <p:spPr>
          <a:xfrm>
            <a:off x="4286282" y="1479177"/>
            <a:ext cx="3512008" cy="4811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User 2</a:t>
            </a:r>
          </a:p>
          <a:p>
            <a:pPr marL="0" indent="0">
              <a:buNone/>
            </a:pPr>
            <a:r>
              <a:rPr lang="en-US" sz="1200" b="1" dirty="0"/>
              <a:t>$</a:t>
            </a:r>
          </a:p>
          <a:p>
            <a:pPr marL="0" indent="0">
              <a:buNone/>
            </a:pPr>
            <a:r>
              <a:rPr lang="en-US" sz="1200" b="1" dirty="0"/>
              <a:t>$ config terminal</a:t>
            </a:r>
          </a:p>
          <a:p>
            <a:pPr marL="0" indent="0">
              <a:buNone/>
            </a:pPr>
            <a:r>
              <a:rPr lang="en-US" sz="1200" b="1" dirty="0"/>
              <a:t># </a:t>
            </a:r>
            <a:r>
              <a:rPr lang="en-US" sz="1200" b="1" dirty="0" err="1">
                <a:solidFill>
                  <a:srgbClr val="7030A0"/>
                </a:solidFill>
              </a:rPr>
              <a:t>vrf</a:t>
            </a:r>
            <a:r>
              <a:rPr lang="en-US" sz="1200" b="1" dirty="0">
                <a:solidFill>
                  <a:srgbClr val="7030A0"/>
                </a:solidFill>
              </a:rPr>
              <a:t> red</a:t>
            </a:r>
          </a:p>
          <a:p>
            <a:pPr marL="0" indent="0">
              <a:buNone/>
            </a:pPr>
            <a:r>
              <a:rPr lang="en-US" sz="1200" b="1" dirty="0"/>
              <a:t># </a:t>
            </a:r>
            <a:r>
              <a:rPr lang="en-US" sz="1200" b="1" dirty="0">
                <a:solidFill>
                  <a:srgbClr val="7030A0"/>
                </a:solidFill>
              </a:rPr>
              <a:t>Ip route 1.1.1.1/32 ens224</a:t>
            </a:r>
            <a:endParaRPr lang="en-US" sz="1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# </a:t>
            </a:r>
            <a:r>
              <a:rPr lang="en-US" sz="1300" b="1" dirty="0"/>
              <a:t>show config</a:t>
            </a:r>
          </a:p>
          <a:p>
            <a:pPr marL="457200" lvl="1" indent="0">
              <a:buNone/>
            </a:pPr>
            <a:r>
              <a:rPr lang="en-US" sz="1300" b="1" dirty="0" err="1">
                <a:solidFill>
                  <a:srgbClr val="7030A0"/>
                </a:solidFill>
              </a:rPr>
              <a:t>vrf</a:t>
            </a:r>
            <a:r>
              <a:rPr lang="en-US" sz="1300" b="1" dirty="0">
                <a:solidFill>
                  <a:srgbClr val="7030A0"/>
                </a:solidFill>
              </a:rPr>
              <a:t> red</a:t>
            </a:r>
          </a:p>
          <a:p>
            <a:pPr marL="457200" lvl="1" indent="0">
              <a:buNone/>
            </a:pPr>
            <a:r>
              <a:rPr lang="en-US" sz="1300" b="1" dirty="0">
                <a:solidFill>
                  <a:srgbClr val="7030A0"/>
                </a:solidFill>
              </a:rPr>
              <a:t>Ip router 1.1.1.1/32 ens224</a:t>
            </a:r>
            <a:endParaRPr lang="en-US" sz="1200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# commit</a:t>
            </a:r>
          </a:p>
          <a:p>
            <a:pPr marL="0" indent="0">
              <a:buNone/>
            </a:pPr>
            <a:r>
              <a:rPr lang="en-US" sz="1300" b="1" dirty="0">
                <a:solidFill>
                  <a:srgbClr val="FF0000"/>
                </a:solidFill>
              </a:rPr>
              <a:t>&lt; error – commit already in-progress &gt;</a:t>
            </a:r>
          </a:p>
          <a:p>
            <a:pPr marL="0" indent="0">
              <a:buNone/>
            </a:pPr>
            <a:r>
              <a:rPr lang="en-US" sz="1200" b="1" dirty="0"/>
              <a:t># do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 err="1">
                <a:solidFill>
                  <a:srgbClr val="0070C0"/>
                </a:solidFill>
              </a:rPr>
              <a:t>vrf</a:t>
            </a:r>
            <a:r>
              <a:rPr lang="en-US" sz="1200" b="1" dirty="0">
                <a:solidFill>
                  <a:srgbClr val="0070C0"/>
                </a:solidFill>
              </a:rPr>
              <a:t> red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rgbClr val="0070C0"/>
                </a:solidFill>
              </a:rPr>
              <a:t>Ip router 1.1.1.1/32 ens192</a:t>
            </a: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# commit</a:t>
            </a:r>
          </a:p>
          <a:p>
            <a:pPr marL="0" indent="0">
              <a:buNone/>
            </a:pPr>
            <a:endParaRPr lang="en-US" sz="1200" b="1" dirty="0"/>
          </a:p>
          <a:p>
            <a:pPr marL="457200" lvl="1" indent="0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&lt;commit successful&gt;</a:t>
            </a:r>
          </a:p>
          <a:p>
            <a:pPr marL="0" indent="0">
              <a:buNone/>
            </a:pPr>
            <a:r>
              <a:rPr lang="en-US" sz="1200" b="1" dirty="0"/>
              <a:t>#</a:t>
            </a:r>
            <a:endParaRPr lang="en-US" sz="2200" dirty="0"/>
          </a:p>
          <a:p>
            <a:pPr marL="1257300" lvl="2" indent="-342900"/>
            <a:endParaRPr lang="en-US" sz="16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09E4124-31E2-9A41-9F8A-AAC1CA7E7244}"/>
              </a:ext>
            </a:extLst>
          </p:cNvPr>
          <p:cNvSpPr txBox="1">
            <a:spLocks/>
          </p:cNvSpPr>
          <p:nvPr/>
        </p:nvSpPr>
        <p:spPr>
          <a:xfrm>
            <a:off x="8061705" y="1479177"/>
            <a:ext cx="3512008" cy="4811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User 3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/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/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/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 err="1">
                <a:solidFill>
                  <a:srgbClr val="0070C0"/>
                </a:solidFill>
              </a:rPr>
              <a:t>vrf</a:t>
            </a:r>
            <a:r>
              <a:rPr lang="en-US" sz="1200" b="1" dirty="0">
                <a:solidFill>
                  <a:srgbClr val="0070C0"/>
                </a:solidFill>
              </a:rPr>
              <a:t> red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rgbClr val="0070C0"/>
                </a:solidFill>
              </a:rPr>
              <a:t>Ip router 1.1.1.1/32 ens192</a:t>
            </a: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$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 err="1">
                <a:solidFill>
                  <a:srgbClr val="7030A0"/>
                </a:solidFill>
              </a:rPr>
              <a:t>vrf</a:t>
            </a:r>
            <a:r>
              <a:rPr lang="en-US" sz="1200" b="1" dirty="0">
                <a:solidFill>
                  <a:srgbClr val="7030A0"/>
                </a:solidFill>
              </a:rPr>
              <a:t> red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rgbClr val="7030A0"/>
                </a:solidFill>
              </a:rPr>
              <a:t>Ip router 1.1.1.1/32 ens224</a:t>
            </a:r>
          </a:p>
          <a:p>
            <a:pPr marL="457200" lvl="1" indent="0">
              <a:buNone/>
            </a:pPr>
            <a:endParaRPr lang="en-US" sz="1400" b="1" dirty="0"/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866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1FA730-0E0B-854B-B33F-02C55C8AB73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479177"/>
            <a:ext cx="3512008" cy="48113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User 1</a:t>
            </a:r>
          </a:p>
          <a:p>
            <a:pPr marL="0" indent="0">
              <a:buNone/>
            </a:pPr>
            <a:r>
              <a:rPr lang="en-US" sz="1200" b="1" dirty="0"/>
              <a:t>$ config terminal</a:t>
            </a:r>
          </a:p>
          <a:p>
            <a:pPr marL="0" indent="0">
              <a:buNone/>
            </a:pPr>
            <a:r>
              <a:rPr lang="en-US" sz="1200" b="1" dirty="0"/>
              <a:t># </a:t>
            </a:r>
            <a:r>
              <a:rPr lang="en-US" sz="1200" b="1" dirty="0" err="1">
                <a:solidFill>
                  <a:srgbClr val="0070C0"/>
                </a:solidFill>
              </a:rPr>
              <a:t>vrf</a:t>
            </a:r>
            <a:r>
              <a:rPr lang="en-US" sz="1200" b="1" dirty="0">
                <a:solidFill>
                  <a:srgbClr val="0070C0"/>
                </a:solidFill>
              </a:rPr>
              <a:t> red</a:t>
            </a:r>
          </a:p>
          <a:p>
            <a:pPr marL="0" indent="0">
              <a:buNone/>
            </a:pPr>
            <a:r>
              <a:rPr lang="en-US" sz="1200" b="1" dirty="0"/>
              <a:t># </a:t>
            </a:r>
            <a:r>
              <a:rPr lang="en-US" sz="1200" b="1" dirty="0">
                <a:solidFill>
                  <a:srgbClr val="0070C0"/>
                </a:solidFill>
              </a:rPr>
              <a:t>Ip route 1.1.1.1/32 ens192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# </a:t>
            </a:r>
            <a:r>
              <a:rPr lang="en-US" sz="1300" b="1" dirty="0"/>
              <a:t>show config</a:t>
            </a:r>
          </a:p>
          <a:p>
            <a:pPr marL="457200" lvl="1" indent="0">
              <a:buNone/>
            </a:pPr>
            <a:r>
              <a:rPr lang="en-US" sz="1300" b="1" dirty="0" err="1">
                <a:solidFill>
                  <a:srgbClr val="0070C0"/>
                </a:solidFill>
              </a:rPr>
              <a:t>vrf</a:t>
            </a:r>
            <a:r>
              <a:rPr lang="en-US" sz="1300" b="1" dirty="0">
                <a:solidFill>
                  <a:srgbClr val="0070C0"/>
                </a:solidFill>
              </a:rPr>
              <a:t> red</a:t>
            </a:r>
          </a:p>
          <a:p>
            <a:pPr marL="457200" lvl="1" indent="0">
              <a:buNone/>
            </a:pPr>
            <a:r>
              <a:rPr lang="en-US" sz="1300" b="1" dirty="0">
                <a:solidFill>
                  <a:srgbClr val="0070C0"/>
                </a:solidFill>
              </a:rPr>
              <a:t>Ip router 1.1.1.1/32 ens192</a:t>
            </a:r>
            <a:endParaRPr lang="en-US" sz="1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200" b="1" dirty="0"/>
              <a:t># commit</a:t>
            </a:r>
          </a:p>
          <a:p>
            <a:pPr marL="0" indent="0">
              <a:buNone/>
            </a:pPr>
            <a:endParaRPr lang="en-US" sz="1200" b="1" dirty="0"/>
          </a:p>
          <a:p>
            <a:pPr marL="457200" lvl="1" indent="0"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&lt;commit successful&gt;</a:t>
            </a:r>
          </a:p>
          <a:p>
            <a:pPr marL="0" indent="0">
              <a:buNone/>
            </a:pPr>
            <a:r>
              <a:rPr lang="en-US" sz="1200" b="1" dirty="0"/>
              <a:t># end</a:t>
            </a:r>
          </a:p>
          <a:p>
            <a:pPr marL="0" indent="0">
              <a:buNone/>
            </a:pPr>
            <a:r>
              <a:rPr lang="en-US" sz="1200" b="1" dirty="0"/>
              <a:t>$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Transaction Management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69" y="970233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Handling Multiple User Sessions: OPTION2 &lt;Preferred so far&gt;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0299306-B751-F047-A445-AC517D33A4C1}"/>
              </a:ext>
            </a:extLst>
          </p:cNvPr>
          <p:cNvSpPr txBox="1">
            <a:spLocks/>
          </p:cNvSpPr>
          <p:nvPr/>
        </p:nvSpPr>
        <p:spPr>
          <a:xfrm>
            <a:off x="4286281" y="1479177"/>
            <a:ext cx="3609831" cy="4811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User 2</a:t>
            </a:r>
          </a:p>
          <a:p>
            <a:pPr marL="0" indent="0">
              <a:buNone/>
            </a:pPr>
            <a:r>
              <a:rPr lang="en-US" sz="1300" b="1" dirty="0"/>
              <a:t>$</a:t>
            </a:r>
          </a:p>
          <a:p>
            <a:pPr marL="0" indent="0">
              <a:buNone/>
            </a:pPr>
            <a:r>
              <a:rPr lang="en-US" sz="1300" b="1" dirty="0"/>
              <a:t>$ config terminal</a:t>
            </a:r>
          </a:p>
          <a:p>
            <a:pPr marL="0" indent="0">
              <a:buNone/>
            </a:pPr>
            <a:r>
              <a:rPr lang="en-US" sz="1300" b="1" dirty="0"/>
              <a:t>     </a:t>
            </a:r>
            <a:r>
              <a:rPr lang="en-US" sz="1300" b="1" dirty="0">
                <a:solidFill>
                  <a:srgbClr val="FF0000"/>
                </a:solidFill>
              </a:rPr>
              <a:t>&lt; error – config session already in-progress &gt;</a:t>
            </a:r>
          </a:p>
          <a:p>
            <a:pPr marL="0" indent="0">
              <a:buNone/>
            </a:pPr>
            <a:r>
              <a:rPr lang="en-US" sz="1300" b="1" dirty="0"/>
              <a:t>$ config terminal</a:t>
            </a:r>
          </a:p>
          <a:p>
            <a:pPr marL="0" indent="0">
              <a:buNone/>
            </a:pPr>
            <a:r>
              <a:rPr lang="en-US" sz="1300" b="1" dirty="0"/>
              <a:t>    </a:t>
            </a:r>
            <a:r>
              <a:rPr lang="en-US" sz="1300" b="1" dirty="0">
                <a:solidFill>
                  <a:srgbClr val="FF0000"/>
                </a:solidFill>
              </a:rPr>
              <a:t>&lt; error – config session already in-progress &gt;</a:t>
            </a:r>
          </a:p>
          <a:p>
            <a:pPr marL="0" indent="0">
              <a:buNone/>
            </a:pPr>
            <a:r>
              <a:rPr lang="en-US" sz="1300" b="1" dirty="0"/>
              <a:t>$ config terminal</a:t>
            </a:r>
          </a:p>
          <a:p>
            <a:pPr marL="0" indent="0">
              <a:buNone/>
            </a:pPr>
            <a:r>
              <a:rPr lang="en-US" sz="1300" b="1" dirty="0"/>
              <a:t>    </a:t>
            </a:r>
            <a:r>
              <a:rPr lang="en-US" sz="1300" b="1" dirty="0">
                <a:solidFill>
                  <a:srgbClr val="FF0000"/>
                </a:solidFill>
              </a:rPr>
              <a:t>&lt; error – config session already in-progress &gt;</a:t>
            </a:r>
          </a:p>
          <a:p>
            <a:pPr marL="0" indent="0">
              <a:buNone/>
            </a:pPr>
            <a:r>
              <a:rPr lang="en-US" sz="1300" b="1" dirty="0"/>
              <a:t>$ config terminal</a:t>
            </a:r>
          </a:p>
          <a:p>
            <a:pPr marL="0" indent="0">
              <a:buNone/>
            </a:pPr>
            <a:r>
              <a:rPr lang="en-US" sz="1300" b="1" dirty="0"/>
              <a:t>    </a:t>
            </a:r>
            <a:r>
              <a:rPr lang="en-US" sz="1300" b="1" dirty="0">
                <a:solidFill>
                  <a:srgbClr val="FF0000"/>
                </a:solidFill>
              </a:rPr>
              <a:t>&lt; error – config session already in-progress &gt;</a:t>
            </a:r>
          </a:p>
          <a:p>
            <a:pPr marL="0" indent="0">
              <a:buNone/>
            </a:pPr>
            <a:r>
              <a:rPr lang="en-US" sz="1300" b="1" dirty="0"/>
              <a:t>…</a:t>
            </a:r>
          </a:p>
          <a:p>
            <a:pPr marL="0" indent="0">
              <a:buNone/>
            </a:pPr>
            <a:r>
              <a:rPr lang="en-US" sz="1300" b="1" dirty="0"/>
              <a:t>$ config terminal</a:t>
            </a:r>
          </a:p>
          <a:p>
            <a:pPr marL="0" indent="0">
              <a:buNone/>
            </a:pPr>
            <a:r>
              <a:rPr lang="en-US" sz="1300" b="1" dirty="0">
                <a:solidFill>
                  <a:srgbClr val="7030A0"/>
                </a:solidFill>
              </a:rPr>
              <a:t># </a:t>
            </a:r>
            <a:r>
              <a:rPr lang="en-US" sz="1300" b="1" dirty="0" err="1">
                <a:solidFill>
                  <a:srgbClr val="7030A0"/>
                </a:solidFill>
              </a:rPr>
              <a:t>vrf</a:t>
            </a:r>
            <a:r>
              <a:rPr lang="en-US" sz="1300" b="1" dirty="0">
                <a:solidFill>
                  <a:srgbClr val="7030A0"/>
                </a:solidFill>
              </a:rPr>
              <a:t> red</a:t>
            </a:r>
          </a:p>
          <a:p>
            <a:pPr marL="0" indent="0">
              <a:buNone/>
            </a:pPr>
            <a:r>
              <a:rPr lang="en-US" sz="1300" b="1" dirty="0">
                <a:solidFill>
                  <a:srgbClr val="7030A0"/>
                </a:solidFill>
              </a:rPr>
              <a:t># </a:t>
            </a:r>
            <a:r>
              <a:rPr lang="en-US" sz="1300" b="1" dirty="0" err="1">
                <a:solidFill>
                  <a:srgbClr val="7030A0"/>
                </a:solidFill>
              </a:rPr>
              <a:t>ip</a:t>
            </a:r>
            <a:r>
              <a:rPr lang="en-US" sz="1300" b="1" dirty="0">
                <a:solidFill>
                  <a:srgbClr val="7030A0"/>
                </a:solidFill>
              </a:rPr>
              <a:t> route 1.1.1.1/32 ens224</a:t>
            </a:r>
            <a:endParaRPr lang="en-US" sz="1300" b="1" dirty="0"/>
          </a:p>
          <a:p>
            <a:pPr marL="0" indent="0">
              <a:buNone/>
            </a:pPr>
            <a:r>
              <a:rPr lang="en-US" sz="1300" b="1" dirty="0"/>
              <a:t>#commit</a:t>
            </a:r>
          </a:p>
          <a:p>
            <a:pPr marL="457200" lvl="1" indent="0">
              <a:buNone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&lt;commit successful&gt;</a:t>
            </a:r>
          </a:p>
          <a:p>
            <a:pPr marL="0" indent="0">
              <a:buNone/>
            </a:pPr>
            <a:r>
              <a:rPr lang="en-US" sz="1300" b="1" dirty="0"/>
              <a:t>#</a:t>
            </a:r>
            <a:endParaRPr lang="en-US" sz="1300" dirty="0"/>
          </a:p>
          <a:p>
            <a:pPr marL="1257300" lvl="2" indent="-342900"/>
            <a:endParaRPr lang="en-US" sz="16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09E4124-31E2-9A41-9F8A-AAC1CA7E7244}"/>
              </a:ext>
            </a:extLst>
          </p:cNvPr>
          <p:cNvSpPr txBox="1">
            <a:spLocks/>
          </p:cNvSpPr>
          <p:nvPr/>
        </p:nvSpPr>
        <p:spPr>
          <a:xfrm>
            <a:off x="8061705" y="1479177"/>
            <a:ext cx="3512008" cy="4811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4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20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>
                <a:solidFill>
                  <a:schemeClr val="bg2">
                    <a:lumMod val="25000"/>
                  </a:schemeClr>
                </a:solidFill>
                <a:latin typeface="Metropolis" pitchFamily="2" charset="77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User 3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/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/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/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chemeClr val="tx1"/>
                </a:solidFill>
              </a:rPr>
              <a:t>&lt;blank&gt;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 err="1">
                <a:solidFill>
                  <a:srgbClr val="0070C0"/>
                </a:solidFill>
              </a:rPr>
              <a:t>vrf</a:t>
            </a:r>
            <a:r>
              <a:rPr lang="en-US" sz="1200" b="1" dirty="0">
                <a:solidFill>
                  <a:srgbClr val="0070C0"/>
                </a:solidFill>
              </a:rPr>
              <a:t> red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rgbClr val="0070C0"/>
                </a:solidFill>
              </a:rPr>
              <a:t>Ip router 1.1.1.1/32 ens192</a:t>
            </a: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$</a:t>
            </a:r>
          </a:p>
          <a:p>
            <a:pPr marL="0" indent="0">
              <a:buNone/>
            </a:pPr>
            <a:r>
              <a:rPr lang="en-US" sz="1200" b="1" dirty="0"/>
              <a:t>$ show running-config </a:t>
            </a:r>
            <a:r>
              <a:rPr lang="en-US" sz="1200" b="1" dirty="0" err="1"/>
              <a:t>vrf</a:t>
            </a:r>
            <a:r>
              <a:rPr lang="en-US" sz="1200" b="1" dirty="0"/>
              <a:t> red</a:t>
            </a:r>
          </a:p>
          <a:p>
            <a:pPr marL="457200" lvl="1" indent="0">
              <a:buNone/>
            </a:pPr>
            <a:r>
              <a:rPr lang="en-US" sz="1200" b="1" dirty="0" err="1">
                <a:solidFill>
                  <a:srgbClr val="7030A0"/>
                </a:solidFill>
              </a:rPr>
              <a:t>vrf</a:t>
            </a:r>
            <a:r>
              <a:rPr lang="en-US" sz="1200" b="1" dirty="0">
                <a:solidFill>
                  <a:srgbClr val="7030A0"/>
                </a:solidFill>
              </a:rPr>
              <a:t> red</a:t>
            </a:r>
          </a:p>
          <a:p>
            <a:pPr marL="457200" lvl="1" indent="0">
              <a:buNone/>
            </a:pPr>
            <a:r>
              <a:rPr lang="en-US" sz="1200" b="1" dirty="0">
                <a:solidFill>
                  <a:srgbClr val="7030A0"/>
                </a:solidFill>
              </a:rPr>
              <a:t>Ip router 1.1.1.1/32 ens224</a:t>
            </a:r>
          </a:p>
          <a:p>
            <a:pPr marL="457200" lvl="1" indent="0">
              <a:buNone/>
            </a:pPr>
            <a:endParaRPr lang="en-US" sz="1400" b="1" dirty="0"/>
          </a:p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36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Transaction Management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8287" y="856522"/>
            <a:ext cx="10965543" cy="34417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Types of Transactions</a:t>
            </a:r>
          </a:p>
        </p:txBody>
      </p:sp>
      <p:graphicFrame>
        <p:nvGraphicFramePr>
          <p:cNvPr id="16" name="Content Placeholder 1">
            <a:extLst>
              <a:ext uri="{FF2B5EF4-FFF2-40B4-BE49-F238E27FC236}">
                <a16:creationId xmlns:a16="http://schemas.microsoft.com/office/drawing/2014/main" id="{CAB2492B-139B-48F7-9893-3484B487409E}"/>
              </a:ext>
            </a:extLst>
          </p:cNvPr>
          <p:cNvGraphicFramePr>
            <a:graphicFrameLocks noGrp="1"/>
          </p:cNvGraphicFramePr>
          <p:nvPr>
            <p:ph sz="quarter" idx="19"/>
          </p:nvPr>
        </p:nvGraphicFramePr>
        <p:xfrm>
          <a:off x="608171" y="1600200"/>
          <a:ext cx="1096554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46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High-level End-to-End Processing Flow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319F2B-FA08-D44C-ACA0-624DF8089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4" t="29020" r="4588" b="13333"/>
          <a:stretch/>
        </p:blipFill>
        <p:spPr>
          <a:xfrm>
            <a:off x="608168" y="1164591"/>
            <a:ext cx="10965543" cy="53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Back-end Initialization and Registration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(Re)Connecting to CMGD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41DB3A9-11E0-9045-A3BE-B00CD7B6F2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3395" y="1222744"/>
            <a:ext cx="3802912" cy="5149848"/>
          </a:xfrm>
        </p:spPr>
        <p:txBody>
          <a:bodyPr lIns="180000" tIns="360000" rIns="180000" bIns="360000">
            <a:normAutofit fontScale="85000" lnSpcReduction="10000"/>
          </a:bodyPr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Back-end daemon re/</a:t>
            </a:r>
            <a:r>
              <a:rPr lang="en-US" dirty="0" err="1"/>
              <a:t>init</a:t>
            </a:r>
            <a:endParaRPr lang="en-US" dirty="0"/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Initializes NB back-end library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Provides unique details identifying itself uniquely.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Triggers connection initiation towards CMGD.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Registers required callbacks for the YANG models it is interested in.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Registers a series of callback handlers for individual/group of configuration and operational data items. 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NB back-end lib passes the same to CMGD.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CMGD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Creates new Back-end adapter.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Associates it with relevant parts of the YANG data tree.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Passes any relevant configuration already present.</a:t>
            </a:r>
          </a:p>
          <a:p>
            <a:pPr marL="466725" lvl="1" indent="-28575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14D097-E150-C046-BA25-D5F4E7AD8A9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D0FFC393-56F7-404D-BE09-3FB96A11A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8" t="20431" r="12490" b="8236"/>
          <a:stretch/>
        </p:blipFill>
        <p:spPr>
          <a:xfrm>
            <a:off x="618288" y="1075765"/>
            <a:ext cx="7675107" cy="536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6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Configuration using Transactions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Locking Candidate Database and Editing Configuration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41DB3A9-11E0-9045-A3BE-B00CD7B6F2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3395" y="1222744"/>
            <a:ext cx="3802912" cy="5149848"/>
          </a:xfrm>
        </p:spPr>
        <p:txBody>
          <a:bodyPr lIns="180000" tIns="180000" rIns="180000" bIns="180000">
            <a:normAutofit fontScale="85000" lnSpcReduction="20000"/>
          </a:bodyPr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CMGD receives LOCK_DEB_REQ for candidate DB.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Creates transaction for entire processing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Examines the changeset and prepares.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Candidate DB </a:t>
            </a:r>
            <a:r>
              <a:rPr lang="en-US" dirty="0" err="1"/>
              <a:t>andl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of YANG tree nodes being changed.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List of back-end adapters associated.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Ordered batches of config nodes with associated back-end adapter(s)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indication to each back-end daemon for creating local transaction context.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each batch of config items to corresponding back-end daemons for verification/validation. 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On successful validation from all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Pushes the same batches of config items to the relevant back-end daemon(s) for final apply.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Replies back to Front-end adapter with success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Merges candidate DB to running DB.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Cleans up and deletes the transaction itself.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969A9-412E-D640-8A9D-01E9D08BF6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499607-9720-5A4B-A8F5-F17BD09C8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0" t="20863" r="3432" b="64059"/>
          <a:stretch/>
        </p:blipFill>
        <p:spPr>
          <a:xfrm>
            <a:off x="182880" y="1085213"/>
            <a:ext cx="8062856" cy="1034043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E8322C4-CAF4-8340-B7E1-DC5543D74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0" t="36542" r="3432" b="25498"/>
          <a:stretch/>
        </p:blipFill>
        <p:spPr>
          <a:xfrm>
            <a:off x="184668" y="2173040"/>
            <a:ext cx="8062856" cy="260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4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Configuration using Transactions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Commit Configuration from Candidate to Running DB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41DB3A9-11E0-9045-A3BE-B00CD7B6F2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3395" y="1222744"/>
            <a:ext cx="3802912" cy="5149848"/>
          </a:xfrm>
        </p:spPr>
        <p:txBody>
          <a:bodyPr lIns="180000" tIns="180000" rIns="180000" bIns="180000">
            <a:normAutofit fontScale="85000" lnSpcReduction="20000"/>
          </a:bodyPr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CMGD receives commit request.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Creates transaction for entire processing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Examines the changeset and prepares.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Candidate DB </a:t>
            </a:r>
            <a:r>
              <a:rPr lang="en-US" dirty="0" err="1"/>
              <a:t>andl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of YANG tree nodes being changed.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List of back-end adapters associated.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Ordered batches of config nodes with associated back-end adapter(s)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indication to each back-end daemon for creating local transaction context.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each batch of config items to corresponding back-end daemons for verification/validation. 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On successful validation from all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Pushes the same batches of config items to the relevant back-end daemon(s) for final apply.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Replies back to Front-end adapter with success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Merges candidate DB to running DB.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Cleans up and deletes the transaction itself.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969A9-412E-D640-8A9D-01E9D08BF6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499607-9720-5A4B-A8F5-F17BD09C8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0" t="20863" r="3432" b="64059"/>
          <a:stretch/>
        </p:blipFill>
        <p:spPr>
          <a:xfrm>
            <a:off x="182880" y="1085213"/>
            <a:ext cx="8062856" cy="1034043"/>
          </a:xfrm>
          <a:prstGeom prst="rect">
            <a:avLst/>
          </a:prstGeom>
        </p:spPr>
      </p:pic>
      <p:pic>
        <p:nvPicPr>
          <p:cNvPr id="6" name="Picture 5" descr="Schematic&#10;&#10;Description automatically generated">
            <a:extLst>
              <a:ext uri="{FF2B5EF4-FFF2-40B4-BE49-F238E27FC236}">
                <a16:creationId xmlns:a16="http://schemas.microsoft.com/office/drawing/2014/main" id="{84D78312-1EFF-5447-B5BB-C33E19D703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71" t="21037" r="3335" b="15824"/>
          <a:stretch/>
        </p:blipFill>
        <p:spPr>
          <a:xfrm>
            <a:off x="182880" y="2206511"/>
            <a:ext cx="8073614" cy="433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1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Configuration using Transactions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Cleaning up commit and Unlocking the Candidate DB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41DB3A9-11E0-9045-A3BE-B00CD7B6F2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3395" y="1222744"/>
            <a:ext cx="3802912" cy="5149848"/>
          </a:xfrm>
        </p:spPr>
        <p:txBody>
          <a:bodyPr lIns="180000" tIns="180000" rIns="180000" bIns="180000">
            <a:normAutofit fontScale="85000" lnSpcReduction="20000"/>
          </a:bodyPr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CMGD receives commit request.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Creates transaction for entire processing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Examines the changeset and prepares.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Candidate DB </a:t>
            </a:r>
            <a:r>
              <a:rPr lang="en-US" dirty="0" err="1"/>
              <a:t>andl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of YANG tree nodes being changed.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List of back-end adapters associated.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Ordered batches of config nodes with associated back-end adapter(s)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indication to each back-end daemon for creating local transaction context.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each batch of config items to corresponding back-end daemons for verification/validation. 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On successful validation from all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Pushes the same batches of config items to the relevant back-end daemon(s) for final apply.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Replies back to Front-end adapter with success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Merges candidate DB to running DB.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Cleans up and deletes the transaction itself.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969A9-412E-D640-8A9D-01E9D08BF6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BF499607-9720-5A4B-A8F5-F17BD09C8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70" t="20863" r="3432" b="64059"/>
          <a:stretch/>
        </p:blipFill>
        <p:spPr>
          <a:xfrm>
            <a:off x="182880" y="1085213"/>
            <a:ext cx="8062856" cy="1034043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2B2B571B-8E5B-E948-9242-BF2524E40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65" t="44235" r="3151" b="8863"/>
          <a:stretch/>
        </p:blipFill>
        <p:spPr>
          <a:xfrm>
            <a:off x="182880" y="2201236"/>
            <a:ext cx="8062857" cy="321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Configuration using Transactions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Handling Valid Configurations across multiple Backend Daemons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904F18F-1D1A-7E44-80AB-7F844866BA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5283" y="1222744"/>
            <a:ext cx="3802912" cy="5149848"/>
          </a:xfrm>
        </p:spPr>
        <p:txBody>
          <a:bodyPr lIns="180000" tIns="180000" rIns="180000" bIns="360000">
            <a:normAutofit fontScale="85000" lnSpcReduction="20000"/>
          </a:bodyPr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CMGD receives commit request.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Creates transaction for entire processing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Examines the changeset and prepares.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Candidate DB </a:t>
            </a:r>
            <a:r>
              <a:rPr lang="en-US" dirty="0" err="1"/>
              <a:t>andl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of YANG tree nodes being changed.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List of back-end adapters associated.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Ordered batches of config nodes with associated back-end adapter(s)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indication to each back-end daemon for creating local transaction context.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each batch of config items to corresponding back-end daemons for verification/validation. 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On successful validation from all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Pushes the same batches of config items to the relevant back-end daemon(s) for final apply.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Replies back to Front-end adapter with success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Merges candidate DB to running DB.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Cleans up and deletes the transaction itself.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B4D6C-5CD8-2749-BB7B-79658D9129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51082BC-0E79-8048-B827-9169912ED6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44" t="20977" r="8931" b="5099"/>
          <a:stretch/>
        </p:blipFill>
        <p:spPr>
          <a:xfrm>
            <a:off x="741120" y="1151256"/>
            <a:ext cx="7508838" cy="522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7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1FA730-0E0B-854B-B33F-02C55C8AB73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10965542" cy="457200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/>
              <a:t>Consolidation and management of Running DB by a single entity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Better control over configuration validation, commit and rollback.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Faster collection of ‘show running-config’.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Remove burden of YANG data parsing and validations (model-wise) away from Backend daemons.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Improve performance and avoid CPU hogging of Backend daemons while: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Loading huge configuration changeset(s).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Retrieving huge operational dataset(s).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/>
              <a:t>Avoid too many IPC channels between UI client and FRR daemons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/>
              <a:t>Move from ‘Full Mesh’ to ‘Hub-n-Spoke’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Objectives of this Proposal</a:t>
            </a:r>
          </a:p>
        </p:txBody>
      </p:sp>
      <p:sp>
        <p:nvSpPr>
          <p:cNvPr id="14" name="Subtitle 3">
            <a:extLst>
              <a:ext uri="{FF2B5EF4-FFF2-40B4-BE49-F238E27FC236}">
                <a16:creationId xmlns:a16="http://schemas.microsoft.com/office/drawing/2014/main" id="{89538E71-762F-4D3C-A51E-30D5B0BB22D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6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Processing Configuration using Transactions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Handling Invalid Configurations across multiple Backend Daemons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904F18F-1D1A-7E44-80AB-7F844866BA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3395" y="1222744"/>
            <a:ext cx="3802912" cy="5149848"/>
          </a:xfrm>
        </p:spPr>
        <p:txBody>
          <a:bodyPr lIns="180000" tIns="180000" rIns="180000" bIns="360000">
            <a:normAutofit fontScale="92500" lnSpcReduction="20000"/>
          </a:bodyPr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CMGD receives commit request.</a:t>
            </a:r>
          </a:p>
          <a:p>
            <a:pPr marL="466725" lvl="1" indent="-285750">
              <a:buFont typeface="Wingdings" pitchFamily="2" charset="2"/>
              <a:buChar char="§"/>
            </a:pPr>
            <a:r>
              <a:rPr lang="en-US" dirty="0"/>
              <a:t>Creates transaction thread for entire processing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Examines the changeset and prepares.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Candidate DB </a:t>
            </a:r>
            <a:r>
              <a:rPr lang="en-US" dirty="0" err="1"/>
              <a:t>andl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of YANG tree nodes being changed.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List of back-end adapters associated.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/>
              <a:t>Ordered batches of config nodes with associated back-end adapter(s)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indication to each back-end daemon for creating local transaction context.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/>
              <a:t>Sends each batch of config items to corresponding back-end daemons for verification/validation. </a:t>
            </a:r>
          </a:p>
          <a:p>
            <a:pPr marL="638175" lvl="2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7C80"/>
                </a:solidFill>
              </a:rPr>
              <a:t>On first validation failure from any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7C80"/>
                </a:solidFill>
              </a:rPr>
              <a:t>Replies back to Front-end adapter with error.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7C80"/>
                </a:solidFill>
              </a:rPr>
              <a:t>Deletes candidate DB.</a:t>
            </a:r>
          </a:p>
          <a:p>
            <a:pPr marL="809625" lvl="3" indent="-285750">
              <a:buFont typeface="Wingdings" pitchFamily="2" charset="2"/>
              <a:buChar char="§"/>
            </a:pPr>
            <a:r>
              <a:rPr lang="en-US" dirty="0">
                <a:solidFill>
                  <a:srgbClr val="FF7C80"/>
                </a:solidFill>
              </a:rPr>
              <a:t>Cleans up and deletes the transaction thread itself.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B4D6C-5CD8-2749-BB7B-79658D91290D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DD6D00D-2563-C146-ADC3-2CCD1A5F7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6" t="20978" r="8484" b="9055"/>
          <a:stretch/>
        </p:blipFill>
        <p:spPr>
          <a:xfrm>
            <a:off x="691590" y="1222744"/>
            <a:ext cx="7533565" cy="514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Retrieve Operational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Retrieve Lists, Containers and Leaf members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A8DD782-3638-E544-9000-BC592311F2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3395" y="1222744"/>
            <a:ext cx="3802912" cy="5149848"/>
          </a:xfrm>
        </p:spPr>
        <p:txBody>
          <a:bodyPr lIns="180000" tIns="180000" rIns="180000" bIns="360000">
            <a:normAutofit/>
          </a:bodyPr>
          <a:lstStyle/>
          <a:p>
            <a:pPr marL="295275" indent="-28575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BE63A-35A0-EB44-924F-B50A548F805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6" name="Picture 5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6F2C2721-DAF1-2E4E-99F7-5AD9A8311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2" t="23059" r="3728" b="63706"/>
          <a:stretch/>
        </p:blipFill>
        <p:spPr>
          <a:xfrm>
            <a:off x="387274" y="1222744"/>
            <a:ext cx="7879977" cy="907633"/>
          </a:xfrm>
          <a:prstGeom prst="rect">
            <a:avLst/>
          </a:prstGeom>
        </p:spPr>
      </p:pic>
      <p:pic>
        <p:nvPicPr>
          <p:cNvPr id="12" name="Picture 11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0270EE28-B5EE-CB4B-AB31-5D4EC89397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2" t="37588" r="3728" b="28628"/>
          <a:stretch/>
        </p:blipFill>
        <p:spPr>
          <a:xfrm>
            <a:off x="387274" y="2216066"/>
            <a:ext cx="7879977" cy="303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7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Retrieve Operational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Retrieve Lists, Containers and Leaf members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A8DD782-3638-E544-9000-BC592311F2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3395" y="1222744"/>
            <a:ext cx="3802912" cy="5149848"/>
          </a:xfrm>
        </p:spPr>
        <p:txBody>
          <a:bodyPr lIns="180000" tIns="180000" rIns="180000" bIns="360000">
            <a:normAutofit/>
          </a:bodyPr>
          <a:lstStyle/>
          <a:p>
            <a:pPr marL="295275" indent="-28575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BE63A-35A0-EB44-924F-B50A548F805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6" name="Picture 5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6F2C2721-DAF1-2E4E-99F7-5AD9A8311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2" t="23059" r="3728" b="63706"/>
          <a:stretch/>
        </p:blipFill>
        <p:spPr>
          <a:xfrm>
            <a:off x="387274" y="1222744"/>
            <a:ext cx="7879977" cy="907633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A6F675-7869-E442-8CDA-10A871D57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82" t="20977" r="3825" b="13098"/>
          <a:stretch/>
        </p:blipFill>
        <p:spPr>
          <a:xfrm>
            <a:off x="381895" y="2201865"/>
            <a:ext cx="7879977" cy="45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9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Retrieving ‘show running-config’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2A91AA3-C183-B84F-985B-814442DD1C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5294" y="1222744"/>
            <a:ext cx="3802912" cy="5149848"/>
          </a:xfrm>
        </p:spPr>
        <p:txBody>
          <a:bodyPr lIns="180000" tIns="360000" rIns="180000" bIns="360000"/>
          <a:lstStyle/>
          <a:p>
            <a:pPr marL="342900" indent="-342900">
              <a:buFont typeface="Wingdings" pitchFamily="2" charset="2"/>
              <a:buChar char="§"/>
            </a:pPr>
            <a:r>
              <a:rPr lang="en-IN" dirty="0"/>
              <a:t>Running DB maintained on CMGD.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IN" dirty="0"/>
              <a:t>Configurations already verified and applied earlier on back-end daemons.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IN" dirty="0"/>
              <a:t>No need to involve back-end process for ‘show running config’.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398979-4C7F-6D4D-A567-EA0CE345D9E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E30EABF-F394-0E44-864E-8D36B8A9677C}"/>
              </a:ext>
            </a:extLst>
          </p:cNvPr>
          <p:cNvSpPr txBox="1">
            <a:spLocks/>
          </p:cNvSpPr>
          <p:nvPr/>
        </p:nvSpPr>
        <p:spPr>
          <a:xfrm>
            <a:off x="616666" y="1600201"/>
            <a:ext cx="7708628" cy="457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itchFamily="2" charset="2"/>
              <a:buChar char="§"/>
            </a:pPr>
            <a:endParaRPr lang="en-IN" sz="2400" dirty="0"/>
          </a:p>
        </p:txBody>
      </p:sp>
      <p:pic>
        <p:nvPicPr>
          <p:cNvPr id="9" name="Picture 8" descr="Box and whisker chart&#10;&#10;Description automatically generated">
            <a:extLst>
              <a:ext uri="{FF2B5EF4-FFF2-40B4-BE49-F238E27FC236}">
                <a16:creationId xmlns:a16="http://schemas.microsoft.com/office/drawing/2014/main" id="{DF37D652-0756-F94D-9393-383ABE5C6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37" t="26353" r="23951" b="23333"/>
          <a:stretch/>
        </p:blipFill>
        <p:spPr>
          <a:xfrm>
            <a:off x="593020" y="1242696"/>
            <a:ext cx="770862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4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YANG XPath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Parsing YANG XPath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0" y="1061723"/>
            <a:ext cx="8051250" cy="1405029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XPATH</a:t>
            </a:r>
            <a:r>
              <a:rPr lang="en-US" dirty="0"/>
              <a:t>: </a:t>
            </a:r>
          </a:p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IN" dirty="0" err="1">
                <a:solidFill>
                  <a:srgbClr val="C00000"/>
                </a:solidFill>
              </a:rPr>
              <a:t>frr-routing:routing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IN" dirty="0">
                <a:solidFill>
                  <a:srgbClr val="C00000"/>
                </a:solidFill>
              </a:rPr>
              <a:t>control-plane-protocols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IN" dirty="0">
                <a:solidFill>
                  <a:srgbClr val="C00000"/>
                </a:solidFill>
              </a:rPr>
              <a:t>control-plane-protocol</a:t>
            </a:r>
            <a:r>
              <a:rPr lang="en-IN" dirty="0"/>
              <a:t>{</a:t>
            </a:r>
            <a:r>
              <a:rPr lang="en-IN" dirty="0" err="1">
                <a:solidFill>
                  <a:srgbClr val="C00000"/>
                </a:solidFill>
              </a:rPr>
              <a:t>frr-rt:type</a:t>
            </a:r>
            <a:r>
              <a:rPr lang="en-IN" dirty="0">
                <a:solidFill>
                  <a:srgbClr val="C00000"/>
                </a:solidFill>
              </a:rPr>
              <a:t>='</a:t>
            </a:r>
            <a:r>
              <a:rPr lang="en-IN" dirty="0" err="1">
                <a:solidFill>
                  <a:srgbClr val="C00000"/>
                </a:solidFill>
              </a:rPr>
              <a:t>frr-bgp:bgp</a:t>
            </a:r>
            <a:r>
              <a:rPr lang="en-IN" dirty="0">
                <a:solidFill>
                  <a:srgbClr val="C00000"/>
                </a:solidFill>
              </a:rPr>
              <a:t>'</a:t>
            </a:r>
            <a:r>
              <a:rPr lang="en-IN" dirty="0"/>
              <a:t>, </a:t>
            </a:r>
            <a:r>
              <a:rPr lang="en-IN" dirty="0">
                <a:solidFill>
                  <a:srgbClr val="C00000"/>
                </a:solidFill>
              </a:rPr>
              <a:t>name='bgp-100'</a:t>
            </a:r>
            <a:r>
              <a:rPr lang="en-IN" dirty="0"/>
              <a:t>, </a:t>
            </a:r>
            <a:r>
              <a:rPr lang="en-IN" dirty="0" err="1">
                <a:solidFill>
                  <a:srgbClr val="C00000"/>
                </a:solidFill>
              </a:rPr>
              <a:t>frr-vrf:vrf</a:t>
            </a:r>
            <a:r>
              <a:rPr lang="en-IN" dirty="0">
                <a:solidFill>
                  <a:srgbClr val="C00000"/>
                </a:solidFill>
              </a:rPr>
              <a:t>='default'</a:t>
            </a:r>
            <a:r>
              <a:rPr lang="en-IN" dirty="0"/>
              <a:t>}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IN" dirty="0" err="1">
                <a:solidFill>
                  <a:srgbClr val="C00000"/>
                </a:solidFill>
              </a:rPr>
              <a:t>frr-bgp:bgp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IN" dirty="0">
                <a:solidFill>
                  <a:srgbClr val="C00000"/>
                </a:solidFill>
              </a:rPr>
              <a:t>global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en-IN" dirty="0" err="1">
                <a:solidFill>
                  <a:srgbClr val="C00000"/>
                </a:solidFill>
              </a:rPr>
              <a:t>frr-rt:router-id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17183-3348-964D-9826-FF63B915AF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3395" y="1222744"/>
            <a:ext cx="3802912" cy="5149848"/>
          </a:xfrm>
        </p:spPr>
        <p:txBody>
          <a:bodyPr lIns="180000" tIns="360000" rIns="180000" bIns="360000"/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&lt;Notes TBA&gt;</a:t>
            </a:r>
          </a:p>
          <a:p>
            <a:pPr marL="295275" indent="-28575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45FDAB-156E-634E-B76D-89FB691809A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26DA3D04-43F7-F149-A94C-F428B7738AD9}"/>
              </a:ext>
            </a:extLst>
          </p:cNvPr>
          <p:cNvGraphicFramePr>
            <a:graphicFrameLocks noGrp="1"/>
          </p:cNvGraphicFramePr>
          <p:nvPr/>
        </p:nvGraphicFramePr>
        <p:xfrm>
          <a:off x="593020" y="2466752"/>
          <a:ext cx="7104951" cy="3503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1637">
                  <a:extLst>
                    <a:ext uri="{9D8B030D-6E8A-4147-A177-3AD203B41FA5}">
                      <a16:colId xmlns:a16="http://schemas.microsoft.com/office/drawing/2014/main" val="4004302347"/>
                    </a:ext>
                  </a:extLst>
                </a:gridCol>
                <a:gridCol w="808833">
                  <a:extLst>
                    <a:ext uri="{9D8B030D-6E8A-4147-A177-3AD203B41FA5}">
                      <a16:colId xmlns:a16="http://schemas.microsoft.com/office/drawing/2014/main" val="2223820424"/>
                    </a:ext>
                  </a:extLst>
                </a:gridCol>
                <a:gridCol w="1385241">
                  <a:extLst>
                    <a:ext uri="{9D8B030D-6E8A-4147-A177-3AD203B41FA5}">
                      <a16:colId xmlns:a16="http://schemas.microsoft.com/office/drawing/2014/main" val="468009030"/>
                    </a:ext>
                  </a:extLst>
                </a:gridCol>
                <a:gridCol w="1514897">
                  <a:extLst>
                    <a:ext uri="{9D8B030D-6E8A-4147-A177-3AD203B41FA5}">
                      <a16:colId xmlns:a16="http://schemas.microsoft.com/office/drawing/2014/main" val="405668898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653274621"/>
                    </a:ext>
                  </a:extLst>
                </a:gridCol>
                <a:gridCol w="372140">
                  <a:extLst>
                    <a:ext uri="{9D8B030D-6E8A-4147-A177-3AD203B41FA5}">
                      <a16:colId xmlns:a16="http://schemas.microsoft.com/office/drawing/2014/main" val="477524711"/>
                    </a:ext>
                  </a:extLst>
                </a:gridCol>
                <a:gridCol w="850603">
                  <a:extLst>
                    <a:ext uri="{9D8B030D-6E8A-4147-A177-3AD203B41FA5}">
                      <a16:colId xmlns:a16="http://schemas.microsoft.com/office/drawing/2014/main" val="659486129"/>
                    </a:ext>
                  </a:extLst>
                </a:gridCol>
              </a:tblGrid>
              <a:tr h="361900">
                <a:tc>
                  <a:txBody>
                    <a:bodyPr/>
                    <a:lstStyle/>
                    <a:p>
                      <a:r>
                        <a:rPr lang="en-US" sz="1100" b="1" dirty="0"/>
                        <a:t>length =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num_keys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keys[0]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keys[1]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keys[2]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keys[255]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32466"/>
                  </a:ext>
                </a:extLst>
              </a:tr>
              <a:tr h="336092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routing</a:t>
                      </a:r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05832"/>
                  </a:ext>
                </a:extLst>
              </a:tr>
              <a:tr h="36190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control-plane-protocols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95364"/>
                  </a:ext>
                </a:extLst>
              </a:tr>
              <a:tr h="36190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control-plane-protocol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153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C00000"/>
                          </a:solidFill>
                        </a:rPr>
                        <a:t>type = 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“</a:t>
                      </a:r>
                      <a:r>
                        <a:rPr lang="en-IN" sz="1100" b="1" dirty="0" err="1">
                          <a:solidFill>
                            <a:srgbClr val="7030A0"/>
                          </a:solidFill>
                        </a:rPr>
                        <a:t>bgp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”</a:t>
                      </a:r>
                      <a:endParaRPr lang="en-US" sz="11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C00000"/>
                          </a:solidFill>
                        </a:rPr>
                        <a:t>name = 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”bgp-100"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b="1" dirty="0" err="1">
                          <a:solidFill>
                            <a:srgbClr val="C00000"/>
                          </a:solidFill>
                        </a:rPr>
                        <a:t>Vrf</a:t>
                      </a:r>
                      <a:r>
                        <a:rPr lang="en-IN" sz="1100" b="1" dirty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= 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”default”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751458"/>
                  </a:ext>
                </a:extLst>
              </a:tr>
              <a:tr h="36190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bgp</a:t>
                      </a:r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466977"/>
                  </a:ext>
                </a:extLst>
              </a:tr>
              <a:tr h="36190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00449"/>
                  </a:ext>
                </a:extLst>
              </a:tr>
              <a:tr h="322081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b="1" dirty="0">
                          <a:solidFill>
                            <a:srgbClr val="C00000"/>
                          </a:solidFill>
                        </a:rPr>
                        <a:t>router-id  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= 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”1.1.1.1"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394408"/>
                  </a:ext>
                </a:extLst>
              </a:tr>
              <a:tr h="265813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081080"/>
                  </a:ext>
                </a:extLst>
              </a:tr>
              <a:tr h="27644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Tags[255]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100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15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995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Parsing YANG XPath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2A91AA3-C183-B84F-985B-814442DD1C6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93395" y="1222744"/>
            <a:ext cx="3802912" cy="5149848"/>
          </a:xfrm>
        </p:spPr>
        <p:txBody>
          <a:bodyPr lIns="180000" tIns="360000" rIns="180000" bIns="360000"/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&lt;Notes TBA&gt;</a:t>
            </a:r>
          </a:p>
          <a:p>
            <a:pPr marL="295275" indent="-285750">
              <a:buFont typeface="Wingdings" pitchFamily="2" charset="2"/>
              <a:buChar char="§"/>
            </a:pP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2BED6-6F0E-C348-99D3-20F9B6A2EA7A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BD8AA4-43F4-4E42-A918-B61F54A823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89" t="13799" r="4200" b="24651"/>
          <a:stretch/>
        </p:blipFill>
        <p:spPr>
          <a:xfrm>
            <a:off x="593020" y="1222744"/>
            <a:ext cx="7285706" cy="509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B3A7A-4E19-A34E-AE33-D93093824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0" y="412751"/>
            <a:ext cx="10990809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Parsing YANG XPath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0A5E2DC-6A9B-D14B-9814-D66DA04CEC8D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0B8BF-A1BD-B949-B608-7631DA28DF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26DA3D04-43F7-F149-A94C-F428B7738AD9}"/>
              </a:ext>
            </a:extLst>
          </p:cNvPr>
          <p:cNvGraphicFramePr>
            <a:graphicFrameLocks noGrp="1"/>
          </p:cNvGraphicFramePr>
          <p:nvPr/>
        </p:nvGraphicFramePr>
        <p:xfrm>
          <a:off x="2134746" y="811831"/>
          <a:ext cx="8125678" cy="5551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03">
                  <a:extLst>
                    <a:ext uri="{9D8B030D-6E8A-4147-A177-3AD203B41FA5}">
                      <a16:colId xmlns:a16="http://schemas.microsoft.com/office/drawing/2014/main" val="4004302347"/>
                    </a:ext>
                  </a:extLst>
                </a:gridCol>
                <a:gridCol w="1052624">
                  <a:extLst>
                    <a:ext uri="{9D8B030D-6E8A-4147-A177-3AD203B41FA5}">
                      <a16:colId xmlns:a16="http://schemas.microsoft.com/office/drawing/2014/main" val="2223820424"/>
                    </a:ext>
                  </a:extLst>
                </a:gridCol>
                <a:gridCol w="1435395">
                  <a:extLst>
                    <a:ext uri="{9D8B030D-6E8A-4147-A177-3AD203B41FA5}">
                      <a16:colId xmlns:a16="http://schemas.microsoft.com/office/drawing/2014/main" val="468009030"/>
                    </a:ext>
                  </a:extLst>
                </a:gridCol>
                <a:gridCol w="1531088">
                  <a:extLst>
                    <a:ext uri="{9D8B030D-6E8A-4147-A177-3AD203B41FA5}">
                      <a16:colId xmlns:a16="http://schemas.microsoft.com/office/drawing/2014/main" val="4056688984"/>
                    </a:ext>
                  </a:extLst>
                </a:gridCol>
                <a:gridCol w="1626782">
                  <a:extLst>
                    <a:ext uri="{9D8B030D-6E8A-4147-A177-3AD203B41FA5}">
                      <a16:colId xmlns:a16="http://schemas.microsoft.com/office/drawing/2014/main" val="653274621"/>
                    </a:ext>
                  </a:extLst>
                </a:gridCol>
                <a:gridCol w="637953">
                  <a:extLst>
                    <a:ext uri="{9D8B030D-6E8A-4147-A177-3AD203B41FA5}">
                      <a16:colId xmlns:a16="http://schemas.microsoft.com/office/drawing/2014/main" val="477524711"/>
                    </a:ext>
                  </a:extLst>
                </a:gridCol>
                <a:gridCol w="925033">
                  <a:extLst>
                    <a:ext uri="{9D8B030D-6E8A-4147-A177-3AD203B41FA5}">
                      <a16:colId xmlns:a16="http://schemas.microsoft.com/office/drawing/2014/main" val="659486129"/>
                    </a:ext>
                  </a:extLst>
                </a:gridCol>
              </a:tblGrid>
              <a:tr h="361900">
                <a:tc>
                  <a:txBody>
                    <a:bodyPr/>
                    <a:lstStyle/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num_keys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keys[0]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keys[1]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keys[2]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keys[255]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32466"/>
                  </a:ext>
                </a:extLst>
              </a:tr>
              <a:tr h="1398025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.tag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.ns = 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frr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-routing,          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.id = </a:t>
                      </a:r>
                      <a:r>
                        <a:rPr lang="en-IN" sz="1100" b="1" dirty="0">
                          <a:solidFill>
                            <a:srgbClr val="C00000"/>
                          </a:solidFill>
                        </a:rPr>
                        <a:t>routing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val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xml_tag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=   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"routing"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</a:t>
                      </a:r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805832"/>
                  </a:ext>
                </a:extLst>
              </a:tr>
              <a:tr h="36190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153560"/>
                  </a:ext>
                </a:extLst>
              </a:tr>
              <a:tr h="1398025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.tag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.ns = 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frr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-rt,          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.id = </a:t>
                      </a:r>
                      <a:r>
                        <a:rPr lang="en-IN" sz="1100" b="1" dirty="0">
                          <a:solidFill>
                            <a:srgbClr val="C00000"/>
                          </a:solidFill>
                        </a:rPr>
                        <a:t>type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val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identityref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=   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”</a:t>
                      </a:r>
                      <a:r>
                        <a:rPr lang="en-IN" sz="1100" b="1" dirty="0" err="1">
                          <a:solidFill>
                            <a:srgbClr val="7030A0"/>
                          </a:solidFill>
                        </a:rPr>
                        <a:t>bgp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"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</a:t>
                      </a:r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.tag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.ns = 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frr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-rt,          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.id = </a:t>
                      </a:r>
                      <a:r>
                        <a:rPr lang="en-IN" sz="1100" b="1" dirty="0">
                          <a:solidFill>
                            <a:srgbClr val="C00000"/>
                          </a:solidFill>
                        </a:rPr>
                        <a:t>name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val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.string =   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”bgp-100"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</a:t>
                      </a:r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.tag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.ns = 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frr-vrf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,          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.id = </a:t>
                      </a:r>
                      <a:r>
                        <a:rPr lang="en-IN" sz="1100" b="1" dirty="0" err="1">
                          <a:solidFill>
                            <a:srgbClr val="C00000"/>
                          </a:solidFill>
                        </a:rPr>
                        <a:t>vrf</a:t>
                      </a:r>
                      <a:endParaRPr lang="en-IN" sz="1100" b="1" dirty="0">
                        <a:solidFill>
                          <a:srgbClr val="C00000"/>
                        </a:solidFill>
                      </a:endParaRP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val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.string  = 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”default”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</a:t>
                      </a:r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751458"/>
                  </a:ext>
                </a:extLst>
              </a:tr>
              <a:tr h="36190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700449"/>
                  </a:ext>
                </a:extLst>
              </a:tr>
              <a:tr h="1561623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tags[6]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tag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.ns = 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frr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-rt,          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.id = </a:t>
                      </a:r>
                      <a:r>
                        <a:rPr lang="en-IN" sz="1100" b="1" dirty="0">
                          <a:solidFill>
                            <a:srgbClr val="C00000"/>
                          </a:solidFill>
                        </a:rPr>
                        <a:t>router-id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.</a:t>
                      </a:r>
                      <a:r>
                        <a:rPr lang="en-IN" sz="11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val</a:t>
                      </a:r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= {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.ipv4_addr =   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               </a:t>
                      </a:r>
                      <a:r>
                        <a:rPr lang="en-IN" sz="1100" b="1" dirty="0">
                          <a:solidFill>
                            <a:srgbClr val="7030A0"/>
                          </a:solidFill>
                        </a:rPr>
                        <a:t>”1.1.1.1" </a:t>
                      </a:r>
                    </a:p>
                    <a:p>
                      <a:r>
                        <a:rPr lang="en-IN" sz="11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}</a:t>
                      </a:r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394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9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Open Items and Issues</a:t>
            </a: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7B9A193C-AFA5-4918-9457-12A59E6905B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</p:txBody>
      </p:sp>
      <p:graphicFrame>
        <p:nvGraphicFramePr>
          <p:cNvPr id="17" name="Content Placeholder 1">
            <a:extLst>
              <a:ext uri="{FF2B5EF4-FFF2-40B4-BE49-F238E27FC236}">
                <a16:creationId xmlns:a16="http://schemas.microsoft.com/office/drawing/2014/main" id="{5BF7AA4A-9D8E-418A-8B0C-9597140DBA26}"/>
              </a:ext>
            </a:extLst>
          </p:cNvPr>
          <p:cNvGraphicFramePr>
            <a:graphicFrameLocks noGrp="1"/>
          </p:cNvGraphicFramePr>
          <p:nvPr>
            <p:ph sz="quarter" idx="19"/>
          </p:nvPr>
        </p:nvGraphicFramePr>
        <p:xfrm>
          <a:off x="608171" y="1600200"/>
          <a:ext cx="1096554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3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70" y="365125"/>
            <a:ext cx="10965543" cy="663482"/>
          </a:xfrm>
        </p:spPr>
        <p:txBody>
          <a:bodyPr wrap="none" anchor="ctr">
            <a:normAutofit/>
          </a:bodyPr>
          <a:lstStyle/>
          <a:p>
            <a:r>
              <a:rPr lang="en-US" dirty="0"/>
              <a:t>Next Items</a:t>
            </a:r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7B9A193C-AFA5-4918-9457-12A59E6905B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08171" y="1148081"/>
            <a:ext cx="10965543" cy="344170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</p:txBody>
      </p:sp>
      <p:graphicFrame>
        <p:nvGraphicFramePr>
          <p:cNvPr id="17" name="Content Placeholder 1">
            <a:extLst>
              <a:ext uri="{FF2B5EF4-FFF2-40B4-BE49-F238E27FC236}">
                <a16:creationId xmlns:a16="http://schemas.microsoft.com/office/drawing/2014/main" id="{5BF7AA4A-9D8E-418A-8B0C-9597140DBA26}"/>
              </a:ext>
            </a:extLst>
          </p:cNvPr>
          <p:cNvGraphicFramePr>
            <a:graphicFrameLocks noGrp="1"/>
          </p:cNvGraphicFramePr>
          <p:nvPr>
            <p:ph sz="quarter" idx="19"/>
          </p:nvPr>
        </p:nvGraphicFramePr>
        <p:xfrm>
          <a:off x="608171" y="1600200"/>
          <a:ext cx="1096554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069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1C704D-7C53-1D4B-9946-F77C4343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Centralized Management Daemon (CMGD)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0A13A-DBB9-524C-B826-F3DB0AFDB2E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Final Proposed Architecture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174538B-DB8A-446A-A6B6-B8DDBAD61D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36148" y="1311465"/>
            <a:ext cx="3860159" cy="4943810"/>
          </a:xfrm>
        </p:spPr>
        <p:txBody>
          <a:bodyPr lIns="180000" tIns="360000" rIns="180000" bIns="360000"/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New CMGD daemon between UI front-end and Backend daemons.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Hub-n-Spoke instead of ‘Full-Mesh’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System-wide Running DB and all the YANG trees maintained by a single entity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Single point to manage and authenticate all UI transactions.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Minimal UI processing on the backend daemons.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163BF0-3361-3E41-9DE5-BBA49724C74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E5FED5-BEE3-8B46-879E-1FAA3BC33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2" t="14109" r="36499" b="20001"/>
          <a:stretch/>
        </p:blipFill>
        <p:spPr>
          <a:xfrm>
            <a:off x="478464" y="1048940"/>
            <a:ext cx="7485322" cy="53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1FA730-0E0B-854B-B33F-02C55C8AB73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16666" y="1600201"/>
            <a:ext cx="10975658" cy="4572000"/>
          </a:xfrm>
        </p:spPr>
        <p:txBody>
          <a:bodyPr/>
          <a:lstStyle/>
          <a:p>
            <a:pPr marL="342900" indent="-342900">
              <a:buFont typeface="Wingdings" pitchFamily="2" charset="2"/>
              <a:buChar char="§"/>
            </a:pPr>
            <a:r>
              <a:rPr lang="en-IN" b="1" dirty="0"/>
              <a:t>Northbound Architecture Wiki: </a:t>
            </a:r>
            <a:r>
              <a:rPr lang="en-IN" b="1" dirty="0">
                <a:hlinkClick r:id="rId2"/>
              </a:rPr>
              <a:t>https://github.com/opensourcerouting/frr/wiki/Architecture</a:t>
            </a:r>
            <a:endParaRPr lang="en-IN" dirty="0"/>
          </a:p>
          <a:p>
            <a:pPr marL="342900" indent="-342900">
              <a:buFont typeface="Wingdings" pitchFamily="2" charset="2"/>
              <a:buChar char="§"/>
            </a:pPr>
            <a:r>
              <a:rPr lang="en-IN" b="1" dirty="0"/>
              <a:t>Requirements for Centralised Management: </a:t>
            </a:r>
            <a:r>
              <a:rPr lang="en-IN" b="1" dirty="0">
                <a:hlinkClick r:id="rId3"/>
              </a:rPr>
              <a:t>https://github.com/FRRouting/frr/wiki/FRR-Centralized-Management-Requirements</a:t>
            </a:r>
            <a:endParaRPr lang="en-IN" sz="22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8E50C80-7F38-DA41-96D9-7C27B08EE25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93021" y="811831"/>
            <a:ext cx="10990809" cy="247743"/>
          </a:xfrm>
        </p:spPr>
        <p:txBody>
          <a:bodyPr>
            <a:normAutofit fontScale="47500" lnSpcReduction="20000"/>
          </a:bodyPr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10102-DDF0-DA4F-8BB1-FD9EB35F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69440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4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1C704D-7C53-1D4B-9946-F77C4343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anchor="b">
            <a:normAutofit/>
          </a:bodyPr>
          <a:lstStyle/>
          <a:p>
            <a:r>
              <a:rPr lang="en-US" sz="2600" dirty="0"/>
              <a:t>Centralized Management Daemon (CMGD)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0A13A-DBB9-524C-B826-F3DB0AFDB2E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Interim Proposed Architecture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8C2941C-4D39-BC49-A097-87B3C77730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36148" y="1311465"/>
            <a:ext cx="3860159" cy="4943810"/>
          </a:xfrm>
        </p:spPr>
        <p:txBody>
          <a:bodyPr lIns="180000" tIns="360000" rIns="180000" bIns="360000"/>
          <a:lstStyle/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New and old infrastructure co-exist together.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Minimal impact.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Upgrade backend daemons one by one and move to new infrastructure.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Remove old infrastructure after all backend daemons has been moved to new infrastructure.</a:t>
            </a:r>
          </a:p>
          <a:p>
            <a:pPr marL="295275" indent="-285750">
              <a:buFont typeface="Wingdings" pitchFamily="2" charset="2"/>
              <a:buChar char="§"/>
            </a:pPr>
            <a:r>
              <a:rPr lang="en-US" dirty="0"/>
              <a:t>Revamp existing or implement new front-ends using the new infrastructure.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BFEDC2-3D14-5E48-AC88-CD3C519EE14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6A51E1-6B7F-8F48-B69A-2606F9C017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5" t="20310" r="21904" b="13488"/>
          <a:stretch/>
        </p:blipFill>
        <p:spPr>
          <a:xfrm>
            <a:off x="404037" y="1077654"/>
            <a:ext cx="7570382" cy="52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6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E9D7644-F554-1040-A764-A0DF895DFF37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6" y="1143000"/>
            <a:ext cx="3575586" cy="4572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F98F7F-746F-9B41-964B-BBF0F95A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CLI Processing Flow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848E6E-1505-894E-A010-71EEC09CFE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255A73-F8A4-B241-B4A1-A866AE356A8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56087A4-A89A-C846-9DC8-D5F07D7C4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21" y="1143000"/>
            <a:ext cx="7228893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D6B5C278-D48E-8248-9FE8-5391C8BCED29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6" y="1023249"/>
            <a:ext cx="5382776" cy="50276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9F98F7F-746F-9B41-964B-BBF0F95A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1" y="431800"/>
            <a:ext cx="11003870" cy="381000"/>
          </a:xfrm>
        </p:spPr>
        <p:txBody>
          <a:bodyPr>
            <a:normAutofit fontScale="90000"/>
          </a:bodyPr>
          <a:lstStyle/>
          <a:p>
            <a:r>
              <a:rPr lang="en-US" dirty="0"/>
              <a:t>Proposed CLI Processing Flow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848E6E-1505-894E-A010-71EEC09CFE4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12184" y="735370"/>
            <a:ext cx="10965543" cy="344170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6BD124-B5FF-9E41-9840-0C50D3999B7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7351713"/>
            <a:ext cx="4114800" cy="365125"/>
          </a:xfrm>
        </p:spPr>
        <p:txBody>
          <a:bodyPr/>
          <a:lstStyle/>
          <a:p>
            <a:r>
              <a:rPr lang="en-US"/>
              <a:t>and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13469B3-65CA-214A-B354-1208CAA67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364" y="1192831"/>
            <a:ext cx="51562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5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64CF6-EA84-CE4A-B80B-78B96CE2D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Datastore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D5E1C1-E398-8D45-9C24-50B18C23730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8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3C5927AA-9E74-BB4C-8309-0AE0379C632B}" vid="{99C82E91-AAA9-A540-88F1-2118B62FB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93527</TotalTime>
  <Words>3456</Words>
  <Application>Microsoft Macintosh PowerPoint</Application>
  <PresentationFormat>Widescreen</PresentationFormat>
  <Paragraphs>639</Paragraphs>
  <Slides>51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Metropolis</vt:lpstr>
      <vt:lpstr>Wingdings</vt:lpstr>
      <vt:lpstr>Office Theme</vt:lpstr>
      <vt:lpstr>NorthBound Infrastructure Proposal on Centralised Management Daemon (CMGD)</vt:lpstr>
      <vt:lpstr>Current NorthBound(NB) Infrastructure</vt:lpstr>
      <vt:lpstr>Current Architecture</vt:lpstr>
      <vt:lpstr>Objectives of this Proposal</vt:lpstr>
      <vt:lpstr>Centralized Management Daemon (CMGD)</vt:lpstr>
      <vt:lpstr>Centralized Management Daemon (CMGD)</vt:lpstr>
      <vt:lpstr>Current CLI Processing Flow</vt:lpstr>
      <vt:lpstr>Proposed CLI Processing Flow</vt:lpstr>
      <vt:lpstr>Datastore Model</vt:lpstr>
      <vt:lpstr>Datastore Model</vt:lpstr>
      <vt:lpstr>Datastores Requirements</vt:lpstr>
      <vt:lpstr>Front-End Interface</vt:lpstr>
      <vt:lpstr>Front-End Clients</vt:lpstr>
      <vt:lpstr>Front-End Clients</vt:lpstr>
      <vt:lpstr>Front-End Clients</vt:lpstr>
      <vt:lpstr>Front-End Clients</vt:lpstr>
      <vt:lpstr>Front-End Clients</vt:lpstr>
      <vt:lpstr>Front-End Clients</vt:lpstr>
      <vt:lpstr>Front-End Clients</vt:lpstr>
      <vt:lpstr>Front-End Interface</vt:lpstr>
      <vt:lpstr>Front-End Interface</vt:lpstr>
      <vt:lpstr>Front-End Interface</vt:lpstr>
      <vt:lpstr>Front-End Interface</vt:lpstr>
      <vt:lpstr>Front-End Interface</vt:lpstr>
      <vt:lpstr>Back-End Interface</vt:lpstr>
      <vt:lpstr>Backend-End Interface</vt:lpstr>
      <vt:lpstr>Backend-End Interface</vt:lpstr>
      <vt:lpstr>Transaction Management</vt:lpstr>
      <vt:lpstr>Transaction Management</vt:lpstr>
      <vt:lpstr>Transaction Management</vt:lpstr>
      <vt:lpstr>Transaction Management</vt:lpstr>
      <vt:lpstr>Transaction Management</vt:lpstr>
      <vt:lpstr>End-to-End Processing</vt:lpstr>
      <vt:lpstr>High-level End-to-End Processing Flow</vt:lpstr>
      <vt:lpstr>Back-end Initialization and Registration</vt:lpstr>
      <vt:lpstr>Processing Configuration using Transactions</vt:lpstr>
      <vt:lpstr>Processing Configuration using Transactions</vt:lpstr>
      <vt:lpstr>Processing Configuration using Transactions</vt:lpstr>
      <vt:lpstr>Processing Configuration using Transactions</vt:lpstr>
      <vt:lpstr>Processing Configuration using Transactions</vt:lpstr>
      <vt:lpstr>Retrieve Operational Data</vt:lpstr>
      <vt:lpstr>Retrieve Operational Data</vt:lpstr>
      <vt:lpstr>Retrieving ‘show running-config’</vt:lpstr>
      <vt:lpstr>Parsing YANG XPath</vt:lpstr>
      <vt:lpstr>Parsing YANG XPath</vt:lpstr>
      <vt:lpstr>Parsing YANG XPath</vt:lpstr>
      <vt:lpstr>Parsing YANG XPath</vt:lpstr>
      <vt:lpstr>Open Items and Issues</vt:lpstr>
      <vt:lpstr>Next Items</vt:lpstr>
      <vt:lpstr>References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NorthBound Infrastructure Proposal on Centralised Management Daemon (CMGD)</dc:title>
  <dc:creator>Pushpasis Sarkar</dc:creator>
  <cp:lastModifiedBy>Pushpasis Sarkar</cp:lastModifiedBy>
  <cp:revision>6</cp:revision>
  <cp:lastPrinted>2021-02-25T08:11:51Z</cp:lastPrinted>
  <dcterms:created xsi:type="dcterms:W3CDTF">2021-02-25T07:33:57Z</dcterms:created>
  <dcterms:modified xsi:type="dcterms:W3CDTF">2021-06-24T18:01:01Z</dcterms:modified>
</cp:coreProperties>
</file>